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92" r:id="rId5"/>
    <p:sldId id="293" r:id="rId6"/>
    <p:sldId id="294" r:id="rId7"/>
    <p:sldId id="280" r:id="rId8"/>
    <p:sldId id="291" r:id="rId9"/>
    <p:sldId id="295" r:id="rId10"/>
    <p:sldId id="296" r:id="rId11"/>
    <p:sldId id="297" r:id="rId12"/>
    <p:sldId id="298" r:id="rId13"/>
    <p:sldId id="299" r:id="rId14"/>
    <p:sldId id="300" r:id="rId15"/>
    <p:sldId id="302" r:id="rId16"/>
    <p:sldId id="301" r:id="rId17"/>
    <p:sldId id="303" r:id="rId18"/>
    <p:sldId id="305" r:id="rId19"/>
    <p:sldId id="306" r:id="rId20"/>
    <p:sldId id="307" r:id="rId21"/>
    <p:sldId id="308" r:id="rId22"/>
    <p:sldId id="30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DA546-37BD-49D5-BCC3-2B4E714C90B3}" v="2834" dt="2021-06-11T04:27:25.3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an Cheng" userId="85f134d9dbb33a9b" providerId="LiveId" clId="{FA18ACC4-BEAF-4736-B2FD-50FC6B433380}"/>
    <pc:docChg chg="modSld">
      <pc:chgData name="Kuan Cheng" userId="85f134d9dbb33a9b" providerId="LiveId" clId="{FA18ACC4-BEAF-4736-B2FD-50FC6B433380}" dt="2021-06-11T09:05:41.069" v="89" actId="20577"/>
      <pc:docMkLst>
        <pc:docMk/>
      </pc:docMkLst>
      <pc:sldChg chg="modAnim">
        <pc:chgData name="Kuan Cheng" userId="85f134d9dbb33a9b" providerId="LiveId" clId="{FA18ACC4-BEAF-4736-B2FD-50FC6B433380}" dt="2021-06-11T06:24:42.625" v="0"/>
        <pc:sldMkLst>
          <pc:docMk/>
          <pc:sldMk cId="3492731923" sldId="258"/>
        </pc:sldMkLst>
      </pc:sldChg>
      <pc:sldChg chg="modAnim">
        <pc:chgData name="Kuan Cheng" userId="85f134d9dbb33a9b" providerId="LiveId" clId="{FA18ACC4-BEAF-4736-B2FD-50FC6B433380}" dt="2021-06-11T06:24:45.920" v="1"/>
        <pc:sldMkLst>
          <pc:docMk/>
          <pc:sldMk cId="1891953957" sldId="259"/>
        </pc:sldMkLst>
      </pc:sldChg>
      <pc:sldChg chg="modAnim">
        <pc:chgData name="Kuan Cheng" userId="85f134d9dbb33a9b" providerId="LiveId" clId="{FA18ACC4-BEAF-4736-B2FD-50FC6B433380}" dt="2021-06-11T06:24:48.870" v="2"/>
        <pc:sldMkLst>
          <pc:docMk/>
          <pc:sldMk cId="487884230" sldId="260"/>
        </pc:sldMkLst>
      </pc:sldChg>
      <pc:sldChg chg="modSp modAnim">
        <pc:chgData name="Kuan Cheng" userId="85f134d9dbb33a9b" providerId="LiveId" clId="{FA18ACC4-BEAF-4736-B2FD-50FC6B433380}" dt="2021-06-11T09:05:41.069" v="89" actId="20577"/>
        <pc:sldMkLst>
          <pc:docMk/>
          <pc:sldMk cId="465373835" sldId="261"/>
        </pc:sldMkLst>
        <pc:spChg chg="mod">
          <ac:chgData name="Kuan Cheng" userId="85f134d9dbb33a9b" providerId="LiveId" clId="{FA18ACC4-BEAF-4736-B2FD-50FC6B433380}" dt="2021-06-11T09:05:41.069" v="89" actId="20577"/>
          <ac:spMkLst>
            <pc:docMk/>
            <pc:sldMk cId="465373835" sldId="261"/>
            <ac:spMk id="3" creationId="{E2EDAD39-D283-4556-AB6F-4D68C9634F85}"/>
          </ac:spMkLst>
        </pc:spChg>
      </pc:sldChg>
      <pc:sldChg chg="modAnim">
        <pc:chgData name="Kuan Cheng" userId="85f134d9dbb33a9b" providerId="LiveId" clId="{FA18ACC4-BEAF-4736-B2FD-50FC6B433380}" dt="2021-06-11T06:24:57.760" v="4"/>
        <pc:sldMkLst>
          <pc:docMk/>
          <pc:sldMk cId="1812730482" sldId="262"/>
        </pc:sldMkLst>
      </pc:sldChg>
      <pc:sldChg chg="modAnim">
        <pc:chgData name="Kuan Cheng" userId="85f134d9dbb33a9b" providerId="LiveId" clId="{FA18ACC4-BEAF-4736-B2FD-50FC6B433380}" dt="2021-06-11T06:25:18.304" v="8"/>
        <pc:sldMkLst>
          <pc:docMk/>
          <pc:sldMk cId="3012527083" sldId="263"/>
        </pc:sldMkLst>
      </pc:sldChg>
      <pc:sldChg chg="modAnim">
        <pc:chgData name="Kuan Cheng" userId="85f134d9dbb33a9b" providerId="LiveId" clId="{FA18ACC4-BEAF-4736-B2FD-50FC6B433380}" dt="2021-06-11T06:25:32.511" v="11"/>
        <pc:sldMkLst>
          <pc:docMk/>
          <pc:sldMk cId="682411672" sldId="266"/>
        </pc:sldMkLst>
      </pc:sldChg>
      <pc:sldChg chg="modAnim">
        <pc:chgData name="Kuan Cheng" userId="85f134d9dbb33a9b" providerId="LiveId" clId="{FA18ACC4-BEAF-4736-B2FD-50FC6B433380}" dt="2021-06-11T06:25:41.924" v="14"/>
        <pc:sldMkLst>
          <pc:docMk/>
          <pc:sldMk cId="3392881915" sldId="268"/>
        </pc:sldMkLst>
      </pc:sldChg>
      <pc:sldChg chg="modAnim">
        <pc:chgData name="Kuan Cheng" userId="85f134d9dbb33a9b" providerId="LiveId" clId="{FA18ACC4-BEAF-4736-B2FD-50FC6B433380}" dt="2021-06-11T06:25:45.484" v="15"/>
        <pc:sldMkLst>
          <pc:docMk/>
          <pc:sldMk cId="2760062575" sldId="269"/>
        </pc:sldMkLst>
      </pc:sldChg>
      <pc:sldChg chg="modAnim">
        <pc:chgData name="Kuan Cheng" userId="85f134d9dbb33a9b" providerId="LiveId" clId="{FA18ACC4-BEAF-4736-B2FD-50FC6B433380}" dt="2021-06-11T06:25:48.610" v="16"/>
        <pc:sldMkLst>
          <pc:docMk/>
          <pc:sldMk cId="2442685638" sldId="270"/>
        </pc:sldMkLst>
      </pc:sldChg>
      <pc:sldChg chg="modAnim">
        <pc:chgData name="Kuan Cheng" userId="85f134d9dbb33a9b" providerId="LiveId" clId="{FA18ACC4-BEAF-4736-B2FD-50FC6B433380}" dt="2021-06-11T06:25:53.718" v="17"/>
        <pc:sldMkLst>
          <pc:docMk/>
          <pc:sldMk cId="2009941177" sldId="271"/>
        </pc:sldMkLst>
      </pc:sldChg>
      <pc:sldChg chg="modAnim">
        <pc:chgData name="Kuan Cheng" userId="85f134d9dbb33a9b" providerId="LiveId" clId="{FA18ACC4-BEAF-4736-B2FD-50FC6B433380}" dt="2021-06-11T06:26:03.359" v="21"/>
        <pc:sldMkLst>
          <pc:docMk/>
          <pc:sldMk cId="349886183" sldId="272"/>
        </pc:sldMkLst>
      </pc:sldChg>
      <pc:sldChg chg="modAnim">
        <pc:chgData name="Kuan Cheng" userId="85f134d9dbb33a9b" providerId="LiveId" clId="{FA18ACC4-BEAF-4736-B2FD-50FC6B433380}" dt="2021-06-11T06:26:11.514" v="24"/>
        <pc:sldMkLst>
          <pc:docMk/>
          <pc:sldMk cId="3206276587" sldId="273"/>
        </pc:sldMkLst>
      </pc:sldChg>
      <pc:sldChg chg="modAnim">
        <pc:chgData name="Kuan Cheng" userId="85f134d9dbb33a9b" providerId="LiveId" clId="{FA18ACC4-BEAF-4736-B2FD-50FC6B433380}" dt="2021-06-11T06:26:21.547" v="28"/>
        <pc:sldMkLst>
          <pc:docMk/>
          <pc:sldMk cId="2418831038" sldId="274"/>
        </pc:sldMkLst>
      </pc:sldChg>
      <pc:sldChg chg="modAnim">
        <pc:chgData name="Kuan Cheng" userId="85f134d9dbb33a9b" providerId="LiveId" clId="{FA18ACC4-BEAF-4736-B2FD-50FC6B433380}" dt="2021-06-11T06:26:32.183" v="32"/>
        <pc:sldMkLst>
          <pc:docMk/>
          <pc:sldMk cId="218644397" sldId="275"/>
        </pc:sldMkLst>
      </pc:sldChg>
      <pc:sldChg chg="modAnim">
        <pc:chgData name="Kuan Cheng" userId="85f134d9dbb33a9b" providerId="LiveId" clId="{FA18ACC4-BEAF-4736-B2FD-50FC6B433380}" dt="2021-06-11T06:26:43.933" v="37"/>
        <pc:sldMkLst>
          <pc:docMk/>
          <pc:sldMk cId="1515517099" sldId="276"/>
        </pc:sldMkLst>
      </pc:sldChg>
      <pc:sldChg chg="modAnim">
        <pc:chgData name="Kuan Cheng" userId="85f134d9dbb33a9b" providerId="LiveId" clId="{FA18ACC4-BEAF-4736-B2FD-50FC6B433380}" dt="2021-06-11T06:26:49.114" v="38"/>
        <pc:sldMkLst>
          <pc:docMk/>
          <pc:sldMk cId="1349329647" sldId="277"/>
        </pc:sldMkLst>
      </pc:sldChg>
      <pc:sldChg chg="modAnim">
        <pc:chgData name="Kuan Cheng" userId="85f134d9dbb33a9b" providerId="LiveId" clId="{FA18ACC4-BEAF-4736-B2FD-50FC6B433380}" dt="2021-06-11T06:26:51.772" v="39"/>
        <pc:sldMkLst>
          <pc:docMk/>
          <pc:sldMk cId="151551973" sldId="278"/>
        </pc:sldMkLst>
      </pc:sldChg>
      <pc:sldChg chg="modAnim">
        <pc:chgData name="Kuan Cheng" userId="85f134d9dbb33a9b" providerId="LiveId" clId="{FA18ACC4-BEAF-4736-B2FD-50FC6B433380}" dt="2021-06-11T06:27:03.682" v="43"/>
        <pc:sldMkLst>
          <pc:docMk/>
          <pc:sldMk cId="754684171" sldId="279"/>
        </pc:sldMkLst>
      </pc:sldChg>
      <pc:sldChg chg="modAnim">
        <pc:chgData name="Kuan Cheng" userId="85f134d9dbb33a9b" providerId="LiveId" clId="{FA18ACC4-BEAF-4736-B2FD-50FC6B433380}" dt="2021-06-11T06:27:18.406" v="49"/>
        <pc:sldMkLst>
          <pc:docMk/>
          <pc:sldMk cId="34496129" sldId="280"/>
        </pc:sldMkLst>
      </pc:sldChg>
      <pc:sldChg chg="modAnim">
        <pc:chgData name="Kuan Cheng" userId="85f134d9dbb33a9b" providerId="LiveId" clId="{FA18ACC4-BEAF-4736-B2FD-50FC6B433380}" dt="2021-06-11T06:27:50.660" v="59"/>
        <pc:sldMkLst>
          <pc:docMk/>
          <pc:sldMk cId="3052323571" sldId="281"/>
        </pc:sldMkLst>
      </pc:sldChg>
      <pc:sldChg chg="modAnim">
        <pc:chgData name="Kuan Cheng" userId="85f134d9dbb33a9b" providerId="LiveId" clId="{FA18ACC4-BEAF-4736-B2FD-50FC6B433380}" dt="2021-06-11T06:27:35.151" v="55"/>
        <pc:sldMkLst>
          <pc:docMk/>
          <pc:sldMk cId="185065921" sldId="282"/>
        </pc:sldMkLst>
      </pc:sldChg>
      <pc:sldChg chg="modAnim">
        <pc:chgData name="Kuan Cheng" userId="85f134d9dbb33a9b" providerId="LiveId" clId="{FA18ACC4-BEAF-4736-B2FD-50FC6B433380}" dt="2021-06-11T06:28:08.215" v="63"/>
        <pc:sldMkLst>
          <pc:docMk/>
          <pc:sldMk cId="1659997491" sldId="284"/>
        </pc:sldMkLst>
      </pc:sldChg>
      <pc:sldChg chg="modSp modAnim">
        <pc:chgData name="Kuan Cheng" userId="85f134d9dbb33a9b" providerId="LiveId" clId="{FA18ACC4-BEAF-4736-B2FD-50FC6B433380}" dt="2021-06-11T06:30:40.310" v="88" actId="20577"/>
        <pc:sldMkLst>
          <pc:docMk/>
          <pc:sldMk cId="3152412278" sldId="285"/>
        </pc:sldMkLst>
        <pc:spChg chg="mod">
          <ac:chgData name="Kuan Cheng" userId="85f134d9dbb33a9b" providerId="LiveId" clId="{FA18ACC4-BEAF-4736-B2FD-50FC6B433380}" dt="2021-06-11T06:30:40.310" v="88" actId="20577"/>
          <ac:spMkLst>
            <pc:docMk/>
            <pc:sldMk cId="3152412278" sldId="285"/>
            <ac:spMk id="3" creationId="{52F6174D-B357-47C8-BF10-24970D532359}"/>
          </ac:spMkLst>
        </pc:spChg>
      </pc:sldChg>
      <pc:sldChg chg="modAnim">
        <pc:chgData name="Kuan Cheng" userId="85f134d9dbb33a9b" providerId="LiveId" clId="{FA18ACC4-BEAF-4736-B2FD-50FC6B433380}" dt="2021-06-11T06:29:09.663" v="69"/>
        <pc:sldMkLst>
          <pc:docMk/>
          <pc:sldMk cId="3981361175" sldId="286"/>
        </pc:sldMkLst>
      </pc:sldChg>
      <pc:sldChg chg="modAnim">
        <pc:chgData name="Kuan Cheng" userId="85f134d9dbb33a9b" providerId="LiveId" clId="{FA18ACC4-BEAF-4736-B2FD-50FC6B433380}" dt="2021-06-11T06:29:23.990" v="74"/>
        <pc:sldMkLst>
          <pc:docMk/>
          <pc:sldMk cId="1245129824" sldId="287"/>
        </pc:sldMkLst>
      </pc:sldChg>
      <pc:sldChg chg="modAnim">
        <pc:chgData name="Kuan Cheng" userId="85f134d9dbb33a9b" providerId="LiveId" clId="{FA18ACC4-BEAF-4736-B2FD-50FC6B433380}" dt="2021-06-11T06:29:41.896" v="79"/>
        <pc:sldMkLst>
          <pc:docMk/>
          <pc:sldMk cId="3756163632" sldId="288"/>
        </pc:sldMkLst>
      </pc:sldChg>
      <pc:sldChg chg="modAnim">
        <pc:chgData name="Kuan Cheng" userId="85f134d9dbb33a9b" providerId="LiveId" clId="{FA18ACC4-BEAF-4736-B2FD-50FC6B433380}" dt="2021-06-11T06:29:55.831" v="84"/>
        <pc:sldMkLst>
          <pc:docMk/>
          <pc:sldMk cId="304670399" sldId="290"/>
        </pc:sldMkLst>
      </pc:sldChg>
    </pc:docChg>
  </pc:docChgLst>
  <pc:docChgLst>
    <pc:chgData name="Kuan Cheng" userId="85f134d9dbb33a9b" providerId="LiveId" clId="{DBDDA546-37BD-49D5-BCC3-2B4E714C90B3}"/>
    <pc:docChg chg="undo redo custSel addSld delSld modSld">
      <pc:chgData name="Kuan Cheng" userId="85f134d9dbb33a9b" providerId="LiveId" clId="{DBDDA546-37BD-49D5-BCC3-2B4E714C90B3}" dt="2021-06-11T04:27:25.339" v="1570" actId="478"/>
      <pc:docMkLst>
        <pc:docMk/>
      </pc:docMkLst>
      <pc:sldChg chg="addSp delSp modSp new del">
        <pc:chgData name="Kuan Cheng" userId="85f134d9dbb33a9b" providerId="LiveId" clId="{DBDDA546-37BD-49D5-BCC3-2B4E714C90B3}" dt="2021-06-10T09:25:32.868" v="5" actId="47"/>
        <pc:sldMkLst>
          <pc:docMk/>
          <pc:sldMk cId="1614407732" sldId="256"/>
        </pc:sldMkLst>
        <pc:spChg chg="mod">
          <ac:chgData name="Kuan Cheng" userId="85f134d9dbb33a9b" providerId="LiveId" clId="{DBDDA546-37BD-49D5-BCC3-2B4E714C90B3}" dt="2021-06-10T09:25:10.900" v="1"/>
          <ac:spMkLst>
            <pc:docMk/>
            <pc:sldMk cId="1614407732" sldId="256"/>
            <ac:spMk id="2" creationId="{78B8C943-B1EA-4AFC-848C-2CB3AE153663}"/>
          </ac:spMkLst>
        </pc:spChg>
        <pc:spChg chg="add del mod">
          <ac:chgData name="Kuan Cheng" userId="85f134d9dbb33a9b" providerId="LiveId" clId="{DBDDA546-37BD-49D5-BCC3-2B4E714C90B3}" dt="2021-06-10T09:25:23.649" v="3"/>
          <ac:spMkLst>
            <pc:docMk/>
            <pc:sldMk cId="1614407732" sldId="256"/>
            <ac:spMk id="4" creationId="{7B08944E-CF8A-45AE-91DF-B553AE036EFE}"/>
          </ac:spMkLst>
        </pc:spChg>
      </pc:sldChg>
      <pc:sldChg chg="modSp add mod">
        <pc:chgData name="Kuan Cheng" userId="85f134d9dbb33a9b" providerId="LiveId" clId="{DBDDA546-37BD-49D5-BCC3-2B4E714C90B3}" dt="2021-06-10T09:25:51.168" v="9" actId="20577"/>
        <pc:sldMkLst>
          <pc:docMk/>
          <pc:sldMk cId="2857381380" sldId="257"/>
        </pc:sldMkLst>
        <pc:spChg chg="mod">
          <ac:chgData name="Kuan Cheng" userId="85f134d9dbb33a9b" providerId="LiveId" clId="{DBDDA546-37BD-49D5-BCC3-2B4E714C90B3}" dt="2021-06-10T09:25:51.168" v="9" actId="20577"/>
          <ac:spMkLst>
            <pc:docMk/>
            <pc:sldMk cId="2857381380" sldId="257"/>
            <ac:spMk id="2" creationId="{D8E11403-6D6E-4C0E-88A5-ECE5C9A89372}"/>
          </ac:spMkLst>
        </pc:spChg>
      </pc:sldChg>
      <pc:sldChg chg="modSp new mod">
        <pc:chgData name="Kuan Cheng" userId="85f134d9dbb33a9b" providerId="LiveId" clId="{DBDDA546-37BD-49D5-BCC3-2B4E714C90B3}" dt="2021-06-10T13:38:22.859" v="1149" actId="5793"/>
        <pc:sldMkLst>
          <pc:docMk/>
          <pc:sldMk cId="3492731923" sldId="258"/>
        </pc:sldMkLst>
        <pc:spChg chg="mod">
          <ac:chgData name="Kuan Cheng" userId="85f134d9dbb33a9b" providerId="LiveId" clId="{DBDDA546-37BD-49D5-BCC3-2B4E714C90B3}" dt="2021-06-10T09:25:45.136" v="7"/>
          <ac:spMkLst>
            <pc:docMk/>
            <pc:sldMk cId="3492731923" sldId="258"/>
            <ac:spMk id="2" creationId="{C816C507-7D61-4E83-B98F-28638D288CBE}"/>
          </ac:spMkLst>
        </pc:spChg>
        <pc:spChg chg="mod">
          <ac:chgData name="Kuan Cheng" userId="85f134d9dbb33a9b" providerId="LiveId" clId="{DBDDA546-37BD-49D5-BCC3-2B4E714C90B3}" dt="2021-06-10T13:38:22.859" v="1149" actId="5793"/>
          <ac:spMkLst>
            <pc:docMk/>
            <pc:sldMk cId="3492731923" sldId="258"/>
            <ac:spMk id="3" creationId="{2A7D2CEB-DF26-4D7E-84F2-600DE5B6D821}"/>
          </ac:spMkLst>
        </pc:spChg>
      </pc:sldChg>
      <pc:sldChg chg="modSp new mod">
        <pc:chgData name="Kuan Cheng" userId="85f134d9dbb33a9b" providerId="LiveId" clId="{DBDDA546-37BD-49D5-BCC3-2B4E714C90B3}" dt="2021-06-10T09:58:08.703" v="34" actId="20577"/>
        <pc:sldMkLst>
          <pc:docMk/>
          <pc:sldMk cId="1891953957" sldId="259"/>
        </pc:sldMkLst>
        <pc:spChg chg="mod">
          <ac:chgData name="Kuan Cheng" userId="85f134d9dbb33a9b" providerId="LiveId" clId="{DBDDA546-37BD-49D5-BCC3-2B4E714C90B3}" dt="2021-06-10T09:57:50.556" v="21"/>
          <ac:spMkLst>
            <pc:docMk/>
            <pc:sldMk cId="1891953957" sldId="259"/>
            <ac:spMk id="2" creationId="{B43D3A92-783A-462A-8CE3-94726FAB3EB2}"/>
          </ac:spMkLst>
        </pc:spChg>
        <pc:spChg chg="mod">
          <ac:chgData name="Kuan Cheng" userId="85f134d9dbb33a9b" providerId="LiveId" clId="{DBDDA546-37BD-49D5-BCC3-2B4E714C90B3}" dt="2021-06-10T09:58:08.703" v="34" actId="20577"/>
          <ac:spMkLst>
            <pc:docMk/>
            <pc:sldMk cId="1891953957" sldId="259"/>
            <ac:spMk id="3" creationId="{920C761E-A84A-4023-B827-5AC3A32D3FA6}"/>
          </ac:spMkLst>
        </pc:spChg>
      </pc:sldChg>
      <pc:sldChg chg="modSp new mod">
        <pc:chgData name="Kuan Cheng" userId="85f134d9dbb33a9b" providerId="LiveId" clId="{DBDDA546-37BD-49D5-BCC3-2B4E714C90B3}" dt="2021-06-10T09:58:48.780" v="51" actId="20577"/>
        <pc:sldMkLst>
          <pc:docMk/>
          <pc:sldMk cId="487884230" sldId="260"/>
        </pc:sldMkLst>
        <pc:spChg chg="mod">
          <ac:chgData name="Kuan Cheng" userId="85f134d9dbb33a9b" providerId="LiveId" clId="{DBDDA546-37BD-49D5-BCC3-2B4E714C90B3}" dt="2021-06-10T09:58:28.728" v="36"/>
          <ac:spMkLst>
            <pc:docMk/>
            <pc:sldMk cId="487884230" sldId="260"/>
            <ac:spMk id="2" creationId="{262CD19B-4912-49BE-B49E-ED3055686535}"/>
          </ac:spMkLst>
        </pc:spChg>
        <pc:spChg chg="mod">
          <ac:chgData name="Kuan Cheng" userId="85f134d9dbb33a9b" providerId="LiveId" clId="{DBDDA546-37BD-49D5-BCC3-2B4E714C90B3}" dt="2021-06-10T09:58:48.780" v="51" actId="20577"/>
          <ac:spMkLst>
            <pc:docMk/>
            <pc:sldMk cId="487884230" sldId="260"/>
            <ac:spMk id="3" creationId="{E31020AE-0C48-4ABB-8EF6-EF3887DE6064}"/>
          </ac:spMkLst>
        </pc:spChg>
      </pc:sldChg>
      <pc:sldChg chg="modSp new mod">
        <pc:chgData name="Kuan Cheng" userId="85f134d9dbb33a9b" providerId="LiveId" clId="{DBDDA546-37BD-49D5-BCC3-2B4E714C90B3}" dt="2021-06-10T09:59:14.237" v="66" actId="20577"/>
        <pc:sldMkLst>
          <pc:docMk/>
          <pc:sldMk cId="465373835" sldId="261"/>
        </pc:sldMkLst>
        <pc:spChg chg="mod">
          <ac:chgData name="Kuan Cheng" userId="85f134d9dbb33a9b" providerId="LiveId" clId="{DBDDA546-37BD-49D5-BCC3-2B4E714C90B3}" dt="2021-06-10T09:58:58.818" v="53"/>
          <ac:spMkLst>
            <pc:docMk/>
            <pc:sldMk cId="465373835" sldId="261"/>
            <ac:spMk id="2" creationId="{9B4132BD-308E-4BC1-8B53-8248061C58C9}"/>
          </ac:spMkLst>
        </pc:spChg>
        <pc:spChg chg="mod">
          <ac:chgData name="Kuan Cheng" userId="85f134d9dbb33a9b" providerId="LiveId" clId="{DBDDA546-37BD-49D5-BCC3-2B4E714C90B3}" dt="2021-06-10T09:59:14.237" v="66" actId="20577"/>
          <ac:spMkLst>
            <pc:docMk/>
            <pc:sldMk cId="465373835" sldId="261"/>
            <ac:spMk id="3" creationId="{E2EDAD39-D283-4556-AB6F-4D68C9634F85}"/>
          </ac:spMkLst>
        </pc:spChg>
      </pc:sldChg>
      <pc:sldChg chg="modSp new mod">
        <pc:chgData name="Kuan Cheng" userId="85f134d9dbb33a9b" providerId="LiveId" clId="{DBDDA546-37BD-49D5-BCC3-2B4E714C90B3}" dt="2021-06-10T10:03:00.046" v="81"/>
        <pc:sldMkLst>
          <pc:docMk/>
          <pc:sldMk cId="1812730482" sldId="262"/>
        </pc:sldMkLst>
        <pc:spChg chg="mod">
          <ac:chgData name="Kuan Cheng" userId="85f134d9dbb33a9b" providerId="LiveId" clId="{DBDDA546-37BD-49D5-BCC3-2B4E714C90B3}" dt="2021-06-10T10:03:00.046" v="81"/>
          <ac:spMkLst>
            <pc:docMk/>
            <pc:sldMk cId="1812730482" sldId="262"/>
            <ac:spMk id="2" creationId="{D52F6F56-422A-400F-BED3-A84139CA569F}"/>
          </ac:spMkLst>
        </pc:spChg>
        <pc:spChg chg="mod">
          <ac:chgData name="Kuan Cheng" userId="85f134d9dbb33a9b" providerId="LiveId" clId="{DBDDA546-37BD-49D5-BCC3-2B4E714C90B3}" dt="2021-06-10T10:02:54.390" v="80" actId="20577"/>
          <ac:spMkLst>
            <pc:docMk/>
            <pc:sldMk cId="1812730482" sldId="262"/>
            <ac:spMk id="3" creationId="{07178E73-D8BC-415F-9A27-F51CE1C82DE1}"/>
          </ac:spMkLst>
        </pc:spChg>
      </pc:sldChg>
      <pc:sldChg chg="addSp delSp modSp new mod">
        <pc:chgData name="Kuan Cheng" userId="85f134d9dbb33a9b" providerId="LiveId" clId="{DBDDA546-37BD-49D5-BCC3-2B4E714C90B3}" dt="2021-06-10T10:45:22.357" v="141" actId="1076"/>
        <pc:sldMkLst>
          <pc:docMk/>
          <pc:sldMk cId="3012527083" sldId="263"/>
        </pc:sldMkLst>
        <pc:spChg chg="mod">
          <ac:chgData name="Kuan Cheng" userId="85f134d9dbb33a9b" providerId="LiveId" clId="{DBDDA546-37BD-49D5-BCC3-2B4E714C90B3}" dt="2021-06-10T10:20:44.618" v="83"/>
          <ac:spMkLst>
            <pc:docMk/>
            <pc:sldMk cId="3012527083" sldId="263"/>
            <ac:spMk id="2" creationId="{BA735BC1-4DB4-49D9-9A8F-D183E96D3B88}"/>
          </ac:spMkLst>
        </pc:spChg>
        <pc:spChg chg="del">
          <ac:chgData name="Kuan Cheng" userId="85f134d9dbb33a9b" providerId="LiveId" clId="{DBDDA546-37BD-49D5-BCC3-2B4E714C90B3}" dt="2021-06-10T10:40:44.778" v="84" actId="478"/>
          <ac:spMkLst>
            <pc:docMk/>
            <pc:sldMk cId="3012527083" sldId="263"/>
            <ac:spMk id="3" creationId="{E4CD884F-EC10-4A4C-9A3C-C24A7FEF5562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7" creationId="{0D6D1C8E-7E5A-4A34-BD5E-4A793FD13DE0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8" creationId="{8D7A6E76-8913-403C-87FA-8DDDC9E0B694}"/>
          </ac:spMkLst>
        </pc:spChg>
        <pc:spChg chg="add mod">
          <ac:chgData name="Kuan Cheng" userId="85f134d9dbb33a9b" providerId="LiveId" clId="{DBDDA546-37BD-49D5-BCC3-2B4E714C90B3}" dt="2021-06-10T10:44:56.700" v="135" actId="1076"/>
          <ac:spMkLst>
            <pc:docMk/>
            <pc:sldMk cId="3012527083" sldId="263"/>
            <ac:spMk id="9" creationId="{854A5182-792B-4682-9A72-C503E7A6737F}"/>
          </ac:spMkLst>
        </pc:spChg>
        <pc:spChg chg="add mod">
          <ac:chgData name="Kuan Cheng" userId="85f134d9dbb33a9b" providerId="LiveId" clId="{DBDDA546-37BD-49D5-BCC3-2B4E714C90B3}" dt="2021-06-10T10:45:22.357" v="141" actId="1076"/>
          <ac:spMkLst>
            <pc:docMk/>
            <pc:sldMk cId="3012527083" sldId="263"/>
            <ac:spMk id="10" creationId="{DFCD49AA-63D6-45A4-B4AE-CC5B745461BF}"/>
          </ac:spMkLst>
        </pc:spChg>
        <pc:spChg chg="add mod">
          <ac:chgData name="Kuan Cheng" userId="85f134d9dbb33a9b" providerId="LiveId" clId="{DBDDA546-37BD-49D5-BCC3-2B4E714C90B3}" dt="2021-06-10T10:45:22.357" v="141" actId="1076"/>
          <ac:spMkLst>
            <pc:docMk/>
            <pc:sldMk cId="3012527083" sldId="263"/>
            <ac:spMk id="11" creationId="{A0A58CD0-30BF-4C1A-B7AD-BFE67505A718}"/>
          </ac:spMkLst>
        </pc:spChg>
        <pc:picChg chg="add mod">
          <ac:chgData name="Kuan Cheng" userId="85f134d9dbb33a9b" providerId="LiveId" clId="{DBDDA546-37BD-49D5-BCC3-2B4E714C90B3}" dt="2021-06-10T10:44:56.700" v="135" actId="1076"/>
          <ac:picMkLst>
            <pc:docMk/>
            <pc:sldMk cId="3012527083" sldId="263"/>
            <ac:picMk id="4" creationId="{DCA264DF-9F0A-4AEE-88CA-88CC30E0A22D}"/>
          </ac:picMkLst>
        </pc:picChg>
        <pc:picChg chg="add mod">
          <ac:chgData name="Kuan Cheng" userId="85f134d9dbb33a9b" providerId="LiveId" clId="{DBDDA546-37BD-49D5-BCC3-2B4E714C90B3}" dt="2021-06-10T10:45:02.347" v="136" actId="1076"/>
          <ac:picMkLst>
            <pc:docMk/>
            <pc:sldMk cId="3012527083" sldId="263"/>
            <ac:picMk id="5" creationId="{2C994B2E-9911-4F0F-A409-C9A5FCF8722C}"/>
          </ac:picMkLst>
        </pc:picChg>
        <pc:picChg chg="add mod">
          <ac:chgData name="Kuan Cheng" userId="85f134d9dbb33a9b" providerId="LiveId" clId="{DBDDA546-37BD-49D5-BCC3-2B4E714C90B3}" dt="2021-06-10T10:45:16.452" v="140" actId="1076"/>
          <ac:picMkLst>
            <pc:docMk/>
            <pc:sldMk cId="3012527083" sldId="263"/>
            <ac:picMk id="6" creationId="{1B43E833-A24F-494E-812A-48207BE6F36D}"/>
          </ac:picMkLst>
        </pc:picChg>
      </pc:sldChg>
      <pc:sldChg chg="modSp new del">
        <pc:chgData name="Kuan Cheng" userId="85f134d9dbb33a9b" providerId="LiveId" clId="{DBDDA546-37BD-49D5-BCC3-2B4E714C90B3}" dt="2021-06-10T10:46:07.860" v="150" actId="47"/>
        <pc:sldMkLst>
          <pc:docMk/>
          <pc:sldMk cId="780162920" sldId="264"/>
        </pc:sldMkLst>
        <pc:spChg chg="mod">
          <ac:chgData name="Kuan Cheng" userId="85f134d9dbb33a9b" providerId="LiveId" clId="{DBDDA546-37BD-49D5-BCC3-2B4E714C90B3}" dt="2021-06-10T10:44:10.408" v="125"/>
          <ac:spMkLst>
            <pc:docMk/>
            <pc:sldMk cId="780162920" sldId="264"/>
            <ac:spMk id="2" creationId="{F478D02A-B5A9-4ECB-9E1E-BDF4A37B0718}"/>
          </ac:spMkLst>
        </pc:spChg>
      </pc:sldChg>
      <pc:sldChg chg="addSp delSp modSp add del mod">
        <pc:chgData name="Kuan Cheng" userId="85f134d9dbb33a9b" providerId="LiveId" clId="{DBDDA546-37BD-49D5-BCC3-2B4E714C90B3}" dt="2021-06-10T10:45:43.904" v="147" actId="47"/>
        <pc:sldMkLst>
          <pc:docMk/>
          <pc:sldMk cId="2815711058" sldId="265"/>
        </pc:sldMkLst>
        <pc:spChg chg="add del mod">
          <ac:chgData name="Kuan Cheng" userId="85f134d9dbb33a9b" providerId="LiveId" clId="{DBDDA546-37BD-49D5-BCC3-2B4E714C90B3}" dt="2021-06-10T10:44:40.261" v="132" actId="1076"/>
          <ac:spMkLst>
            <pc:docMk/>
            <pc:sldMk cId="2815711058" sldId="265"/>
            <ac:spMk id="10" creationId="{DFCD49AA-63D6-45A4-B4AE-CC5B745461BF}"/>
          </ac:spMkLst>
        </pc:spChg>
        <pc:spChg chg="add del mod">
          <ac:chgData name="Kuan Cheng" userId="85f134d9dbb33a9b" providerId="LiveId" clId="{DBDDA546-37BD-49D5-BCC3-2B4E714C90B3}" dt="2021-06-10T10:44:51.540" v="134" actId="1076"/>
          <ac:spMkLst>
            <pc:docMk/>
            <pc:sldMk cId="2815711058" sldId="265"/>
            <ac:spMk id="11" creationId="{A0A58CD0-30BF-4C1A-B7AD-BFE67505A718}"/>
          </ac:spMkLst>
        </pc:spChg>
      </pc:sldChg>
      <pc:sldChg chg="modSp add mod">
        <pc:chgData name="Kuan Cheng" userId="85f134d9dbb33a9b" providerId="LiveId" clId="{DBDDA546-37BD-49D5-BCC3-2B4E714C90B3}" dt="2021-06-10T10:45:54.659" v="149" actId="1076"/>
        <pc:sldMkLst>
          <pc:docMk/>
          <pc:sldMk cId="682411672" sldId="266"/>
        </pc:sldMkLst>
        <pc:spChg chg="mod">
          <ac:chgData name="Kuan Cheng" userId="85f134d9dbb33a9b" providerId="LiveId" clId="{DBDDA546-37BD-49D5-BCC3-2B4E714C90B3}" dt="2021-06-10T10:45:38.156" v="146" actId="1076"/>
          <ac:spMkLst>
            <pc:docMk/>
            <pc:sldMk cId="682411672" sldId="266"/>
            <ac:spMk id="10" creationId="{DFCD49AA-63D6-45A4-B4AE-CC5B745461BF}"/>
          </ac:spMkLst>
        </pc:spChg>
        <pc:spChg chg="mod">
          <ac:chgData name="Kuan Cheng" userId="85f134d9dbb33a9b" providerId="LiveId" clId="{DBDDA546-37BD-49D5-BCC3-2B4E714C90B3}" dt="2021-06-10T10:45:54.659" v="149" actId="1076"/>
          <ac:spMkLst>
            <pc:docMk/>
            <pc:sldMk cId="682411672" sldId="266"/>
            <ac:spMk id="11" creationId="{A0A58CD0-30BF-4C1A-B7AD-BFE67505A718}"/>
          </ac:spMkLst>
        </pc:spChg>
      </pc:sldChg>
      <pc:sldChg chg="new del">
        <pc:chgData name="Kuan Cheng" userId="85f134d9dbb33a9b" providerId="LiveId" clId="{DBDDA546-37BD-49D5-BCC3-2B4E714C90B3}" dt="2021-06-10T10:46:39.887" v="156" actId="47"/>
        <pc:sldMkLst>
          <pc:docMk/>
          <pc:sldMk cId="2186757677" sldId="267"/>
        </pc:sldMkLst>
      </pc:sldChg>
      <pc:sldChg chg="modSp add">
        <pc:chgData name="Kuan Cheng" userId="85f134d9dbb33a9b" providerId="LiveId" clId="{DBDDA546-37BD-49D5-BCC3-2B4E714C90B3}" dt="2021-06-10T10:46:34.881" v="154"/>
        <pc:sldMkLst>
          <pc:docMk/>
          <pc:sldMk cId="3392881915" sldId="268"/>
        </pc:sldMkLst>
        <pc:spChg chg="mod">
          <ac:chgData name="Kuan Cheng" userId="85f134d9dbb33a9b" providerId="LiveId" clId="{DBDDA546-37BD-49D5-BCC3-2B4E714C90B3}" dt="2021-06-10T10:46:28.394" v="153"/>
          <ac:spMkLst>
            <pc:docMk/>
            <pc:sldMk cId="3392881915" sldId="268"/>
            <ac:spMk id="10" creationId="{DFCD49AA-63D6-45A4-B4AE-CC5B745461BF}"/>
          </ac:spMkLst>
        </pc:spChg>
        <pc:spChg chg="mod">
          <ac:chgData name="Kuan Cheng" userId="85f134d9dbb33a9b" providerId="LiveId" clId="{DBDDA546-37BD-49D5-BCC3-2B4E714C90B3}" dt="2021-06-10T10:46:34.881" v="154"/>
          <ac:spMkLst>
            <pc:docMk/>
            <pc:sldMk cId="3392881915" sldId="268"/>
            <ac:spMk id="11" creationId="{A0A58CD0-30BF-4C1A-B7AD-BFE67505A718}"/>
          </ac:spMkLst>
        </pc:spChg>
      </pc:sldChg>
      <pc:sldChg chg="add del">
        <pc:chgData name="Kuan Cheng" userId="85f134d9dbb33a9b" providerId="LiveId" clId="{DBDDA546-37BD-49D5-BCC3-2B4E714C90B3}" dt="2021-06-10T10:46:49.524" v="157" actId="47"/>
        <pc:sldMkLst>
          <pc:docMk/>
          <pc:sldMk cId="396364041" sldId="269"/>
        </pc:sldMkLst>
      </pc:sldChg>
      <pc:sldChg chg="modSp new mod">
        <pc:chgData name="Kuan Cheng" userId="85f134d9dbb33a9b" providerId="LiveId" clId="{DBDDA546-37BD-49D5-BCC3-2B4E714C90B3}" dt="2021-06-10T10:47:11.538" v="172" actId="20577"/>
        <pc:sldMkLst>
          <pc:docMk/>
          <pc:sldMk cId="2760062575" sldId="269"/>
        </pc:sldMkLst>
        <pc:spChg chg="mod">
          <ac:chgData name="Kuan Cheng" userId="85f134d9dbb33a9b" providerId="LiveId" clId="{DBDDA546-37BD-49D5-BCC3-2B4E714C90B3}" dt="2021-06-10T10:46:53.833" v="159"/>
          <ac:spMkLst>
            <pc:docMk/>
            <pc:sldMk cId="2760062575" sldId="269"/>
            <ac:spMk id="2" creationId="{EE88D7B7-EE56-4C88-94C6-9AB6853A8712}"/>
          </ac:spMkLst>
        </pc:spChg>
        <pc:spChg chg="mod">
          <ac:chgData name="Kuan Cheng" userId="85f134d9dbb33a9b" providerId="LiveId" clId="{DBDDA546-37BD-49D5-BCC3-2B4E714C90B3}" dt="2021-06-10T10:47:11.538" v="172" actId="20577"/>
          <ac:spMkLst>
            <pc:docMk/>
            <pc:sldMk cId="2760062575" sldId="269"/>
            <ac:spMk id="3" creationId="{AE3E49E7-5DD8-49BC-BA70-98EDA0E8A306}"/>
          </ac:spMkLst>
        </pc:spChg>
      </pc:sldChg>
      <pc:sldChg chg="modSp new mod">
        <pc:chgData name="Kuan Cheng" userId="85f134d9dbb33a9b" providerId="LiveId" clId="{DBDDA546-37BD-49D5-BCC3-2B4E714C90B3}" dt="2021-06-10T10:47:34.324" v="187" actId="20577"/>
        <pc:sldMkLst>
          <pc:docMk/>
          <pc:sldMk cId="2442685638" sldId="270"/>
        </pc:sldMkLst>
        <pc:spChg chg="mod">
          <ac:chgData name="Kuan Cheng" userId="85f134d9dbb33a9b" providerId="LiveId" clId="{DBDDA546-37BD-49D5-BCC3-2B4E714C90B3}" dt="2021-06-10T10:47:19.342" v="174"/>
          <ac:spMkLst>
            <pc:docMk/>
            <pc:sldMk cId="2442685638" sldId="270"/>
            <ac:spMk id="2" creationId="{7AAF1EDD-B9DD-4CF6-BEB3-AF75E4D3908A}"/>
          </ac:spMkLst>
        </pc:spChg>
        <pc:spChg chg="mod">
          <ac:chgData name="Kuan Cheng" userId="85f134d9dbb33a9b" providerId="LiveId" clId="{DBDDA546-37BD-49D5-BCC3-2B4E714C90B3}" dt="2021-06-10T10:47:34.324" v="187" actId="20577"/>
          <ac:spMkLst>
            <pc:docMk/>
            <pc:sldMk cId="2442685638" sldId="270"/>
            <ac:spMk id="3" creationId="{F0FC7158-0120-4664-82D7-78A286DB02B0}"/>
          </ac:spMkLst>
        </pc:spChg>
      </pc:sldChg>
      <pc:sldChg chg="modSp new mod">
        <pc:chgData name="Kuan Cheng" userId="85f134d9dbb33a9b" providerId="LiveId" clId="{DBDDA546-37BD-49D5-BCC3-2B4E714C90B3}" dt="2021-06-11T03:14:36.875" v="1515" actId="20577"/>
        <pc:sldMkLst>
          <pc:docMk/>
          <pc:sldMk cId="2009941177" sldId="271"/>
        </pc:sldMkLst>
        <pc:spChg chg="mod">
          <ac:chgData name="Kuan Cheng" userId="85f134d9dbb33a9b" providerId="LiveId" clId="{DBDDA546-37BD-49D5-BCC3-2B4E714C90B3}" dt="2021-06-10T10:48:52.992" v="189"/>
          <ac:spMkLst>
            <pc:docMk/>
            <pc:sldMk cId="2009941177" sldId="271"/>
            <ac:spMk id="2" creationId="{04CA6C31-AA48-453D-8AAE-95DEFD05E6B0}"/>
          </ac:spMkLst>
        </pc:spChg>
        <pc:spChg chg="mod">
          <ac:chgData name="Kuan Cheng" userId="85f134d9dbb33a9b" providerId="LiveId" clId="{DBDDA546-37BD-49D5-BCC3-2B4E714C90B3}" dt="2021-06-11T03:14:36.875" v="1515" actId="20577"/>
          <ac:spMkLst>
            <pc:docMk/>
            <pc:sldMk cId="2009941177" sldId="271"/>
            <ac:spMk id="3" creationId="{D1A004BE-0E78-4688-97A2-36E7507AEF4C}"/>
          </ac:spMkLst>
        </pc:spChg>
      </pc:sldChg>
      <pc:sldChg chg="delSp modSp new mod">
        <pc:chgData name="Kuan Cheng" userId="85f134d9dbb33a9b" providerId="LiveId" clId="{DBDDA546-37BD-49D5-BCC3-2B4E714C90B3}" dt="2021-06-10T10:57:52.319" v="282" actId="1076"/>
        <pc:sldMkLst>
          <pc:docMk/>
          <pc:sldMk cId="349886183" sldId="272"/>
        </pc:sldMkLst>
        <pc:spChg chg="mod">
          <ac:chgData name="Kuan Cheng" userId="85f134d9dbb33a9b" providerId="LiveId" clId="{DBDDA546-37BD-49D5-BCC3-2B4E714C90B3}" dt="2021-06-10T10:49:31.975" v="206"/>
          <ac:spMkLst>
            <pc:docMk/>
            <pc:sldMk cId="349886183" sldId="272"/>
            <ac:spMk id="2" creationId="{6D5A1694-A648-45C1-8635-332AC7D4E206}"/>
          </ac:spMkLst>
        </pc:spChg>
        <pc:spChg chg="del">
          <ac:chgData name="Kuan Cheng" userId="85f134d9dbb33a9b" providerId="LiveId" clId="{DBDDA546-37BD-49D5-BCC3-2B4E714C90B3}" dt="2021-06-10T10:49:44.590" v="207" actId="478"/>
          <ac:spMkLst>
            <pc:docMk/>
            <pc:sldMk cId="349886183" sldId="272"/>
            <ac:spMk id="3" creationId="{518E000B-F472-41FC-8623-FB0E0A60E421}"/>
          </ac:spMkLst>
        </pc:spChg>
        <pc:picChg chg="del mod">
          <ac:chgData name="Kuan Cheng" userId="85f134d9dbb33a9b" providerId="LiveId" clId="{DBDDA546-37BD-49D5-BCC3-2B4E714C90B3}" dt="2021-06-10T10:54:35.620" v="234" actId="478"/>
          <ac:picMkLst>
            <pc:docMk/>
            <pc:sldMk cId="349886183" sldId="272"/>
            <ac:picMk id="5" creationId="{85A6C156-2487-4EEC-AAF9-0ED881EC6DC7}"/>
          </ac:picMkLst>
        </pc:picChg>
        <pc:picChg chg="del mod">
          <ac:chgData name="Kuan Cheng" userId="85f134d9dbb33a9b" providerId="LiveId" clId="{DBDDA546-37BD-49D5-BCC3-2B4E714C90B3}" dt="2021-06-10T10:54:40.627" v="245" actId="478"/>
          <ac:picMkLst>
            <pc:docMk/>
            <pc:sldMk cId="349886183" sldId="272"/>
            <ac:picMk id="7" creationId="{72119E5E-A49E-4126-B724-2FE91EDBC1A2}"/>
          </ac:picMkLst>
        </pc:picChg>
        <pc:picChg chg="mod ord">
          <ac:chgData name="Kuan Cheng" userId="85f134d9dbb33a9b" providerId="LiveId" clId="{DBDDA546-37BD-49D5-BCC3-2B4E714C90B3}" dt="2021-06-10T10:54:35.619" v="233" actId="108"/>
          <ac:picMkLst>
            <pc:docMk/>
            <pc:sldMk cId="349886183" sldId="272"/>
            <ac:picMk id="9" creationId="{0701E21B-3D32-4211-B884-2FE08BC1DEF5}"/>
          </ac:picMkLst>
        </pc:picChg>
        <pc:picChg chg="mod ord">
          <ac:chgData name="Kuan Cheng" userId="85f134d9dbb33a9b" providerId="LiveId" clId="{DBDDA546-37BD-49D5-BCC3-2B4E714C90B3}" dt="2021-06-10T10:54:43.428" v="246" actId="1076"/>
          <ac:picMkLst>
            <pc:docMk/>
            <pc:sldMk cId="349886183" sldId="272"/>
            <ac:picMk id="11" creationId="{C4143895-D98B-49E1-B41B-DCA2AA14B3E9}"/>
          </ac:picMkLst>
        </pc:picChg>
        <pc:picChg chg="del mod">
          <ac:chgData name="Kuan Cheng" userId="85f134d9dbb33a9b" providerId="LiveId" clId="{DBDDA546-37BD-49D5-BCC3-2B4E714C90B3}" dt="2021-06-10T10:56:14.853" v="262" actId="478"/>
          <ac:picMkLst>
            <pc:docMk/>
            <pc:sldMk cId="349886183" sldId="272"/>
            <ac:picMk id="13" creationId="{1D24243F-9BA4-443A-80EA-4CE945AF860E}"/>
          </ac:picMkLst>
        </pc:picChg>
        <pc:picChg chg="del mod ord">
          <ac:chgData name="Kuan Cheng" userId="85f134d9dbb33a9b" providerId="LiveId" clId="{DBDDA546-37BD-49D5-BCC3-2B4E714C90B3}" dt="2021-06-10T10:56:38.684" v="275" actId="478"/>
          <ac:picMkLst>
            <pc:docMk/>
            <pc:sldMk cId="349886183" sldId="272"/>
            <ac:picMk id="15" creationId="{59677264-E4A5-4D41-85D4-92746ED259BA}"/>
          </ac:picMkLst>
        </pc:picChg>
        <pc:picChg chg="mod ord">
          <ac:chgData name="Kuan Cheng" userId="85f134d9dbb33a9b" providerId="LiveId" clId="{DBDDA546-37BD-49D5-BCC3-2B4E714C90B3}" dt="2021-06-10T10:56:38.683" v="274" actId="108"/>
          <ac:picMkLst>
            <pc:docMk/>
            <pc:sldMk cId="349886183" sldId="272"/>
            <ac:picMk id="17" creationId="{DAD0EB59-E6F6-43B3-AB58-D9DA5CA0707E}"/>
          </ac:picMkLst>
        </pc:picChg>
        <pc:picChg chg="mod">
          <ac:chgData name="Kuan Cheng" userId="85f134d9dbb33a9b" providerId="LiveId" clId="{DBDDA546-37BD-49D5-BCC3-2B4E714C90B3}" dt="2021-06-10T10:57:52.319" v="282" actId="1076"/>
          <ac:picMkLst>
            <pc:docMk/>
            <pc:sldMk cId="349886183" sldId="272"/>
            <ac:picMk id="19" creationId="{EBCBD186-9944-40FF-A222-08192D2C1836}"/>
          </ac:picMkLst>
        </pc:picChg>
      </pc:sldChg>
      <pc:sldChg chg="delSp modSp new add del mod">
        <pc:chgData name="Kuan Cheng" userId="85f134d9dbb33a9b" providerId="LiveId" clId="{DBDDA546-37BD-49D5-BCC3-2B4E714C90B3}" dt="2021-06-10T11:02:19.088" v="350" actId="1076"/>
        <pc:sldMkLst>
          <pc:docMk/>
          <pc:sldMk cId="3206276587" sldId="273"/>
        </pc:sldMkLst>
        <pc:spChg chg="mod">
          <ac:chgData name="Kuan Cheng" userId="85f134d9dbb33a9b" providerId="LiveId" clId="{DBDDA546-37BD-49D5-BCC3-2B4E714C90B3}" dt="2021-06-10T10:58:05.947" v="286"/>
          <ac:spMkLst>
            <pc:docMk/>
            <pc:sldMk cId="3206276587" sldId="273"/>
            <ac:spMk id="2" creationId="{812F3DA8-E0DF-47FF-B50D-E19DF67CFCA3}"/>
          </ac:spMkLst>
        </pc:spChg>
        <pc:spChg chg="del">
          <ac:chgData name="Kuan Cheng" userId="85f134d9dbb33a9b" providerId="LiveId" clId="{DBDDA546-37BD-49D5-BCC3-2B4E714C90B3}" dt="2021-06-10T10:58:13.231" v="287" actId="478"/>
          <ac:spMkLst>
            <pc:docMk/>
            <pc:sldMk cId="3206276587" sldId="273"/>
            <ac:spMk id="3" creationId="{526987F8-B6BB-41A9-9723-314E1A31AFC0}"/>
          </ac:spMkLst>
        </pc:spChg>
        <pc:picChg chg="del mod">
          <ac:chgData name="Kuan Cheng" userId="85f134d9dbb33a9b" providerId="LiveId" clId="{DBDDA546-37BD-49D5-BCC3-2B4E714C90B3}" dt="2021-06-10T10:59:07.824" v="304" actId="478"/>
          <ac:picMkLst>
            <pc:docMk/>
            <pc:sldMk cId="3206276587" sldId="273"/>
            <ac:picMk id="5" creationId="{9217AF10-9858-4120-BF0F-0A1FDCE98180}"/>
          </ac:picMkLst>
        </pc:picChg>
        <pc:picChg chg="mod ord">
          <ac:chgData name="Kuan Cheng" userId="85f134d9dbb33a9b" providerId="LiveId" clId="{DBDDA546-37BD-49D5-BCC3-2B4E714C90B3}" dt="2021-06-10T10:59:07.823" v="303" actId="108"/>
          <ac:picMkLst>
            <pc:docMk/>
            <pc:sldMk cId="3206276587" sldId="273"/>
            <ac:picMk id="7" creationId="{2C4B79CB-DEEF-43B3-9A8E-4592BA635DD5}"/>
          </ac:picMkLst>
        </pc:picChg>
        <pc:picChg chg="del mod">
          <ac:chgData name="Kuan Cheng" userId="85f134d9dbb33a9b" providerId="LiveId" clId="{DBDDA546-37BD-49D5-BCC3-2B4E714C90B3}" dt="2021-06-10T11:01:26.155" v="320" actId="478"/>
          <ac:picMkLst>
            <pc:docMk/>
            <pc:sldMk cId="3206276587" sldId="273"/>
            <ac:picMk id="9" creationId="{0DC46ECF-B46F-4A79-923A-CA6211387462}"/>
          </ac:picMkLst>
        </pc:picChg>
        <pc:picChg chg="del mod ord">
          <ac:chgData name="Kuan Cheng" userId="85f134d9dbb33a9b" providerId="LiveId" clId="{DBDDA546-37BD-49D5-BCC3-2B4E714C90B3}" dt="2021-06-10T11:01:33.198" v="333" actId="478"/>
          <ac:picMkLst>
            <pc:docMk/>
            <pc:sldMk cId="3206276587" sldId="273"/>
            <ac:picMk id="11" creationId="{4921F8E8-0A06-4923-8E56-7D5B28E4D7C1}"/>
          </ac:picMkLst>
        </pc:picChg>
        <pc:picChg chg="mod ord">
          <ac:chgData name="Kuan Cheng" userId="85f134d9dbb33a9b" providerId="LiveId" clId="{DBDDA546-37BD-49D5-BCC3-2B4E714C90B3}" dt="2021-06-10T11:01:33.197" v="332" actId="108"/>
          <ac:picMkLst>
            <pc:docMk/>
            <pc:sldMk cId="3206276587" sldId="273"/>
            <ac:picMk id="13" creationId="{EB1AD603-C680-4F1F-AFF8-C0E0159CFA0B}"/>
          </ac:picMkLst>
        </pc:picChg>
        <pc:picChg chg="del mod">
          <ac:chgData name="Kuan Cheng" userId="85f134d9dbb33a9b" providerId="LiveId" clId="{DBDDA546-37BD-49D5-BCC3-2B4E714C90B3}" dt="2021-06-10T11:02:14.825" v="349" actId="478"/>
          <ac:picMkLst>
            <pc:docMk/>
            <pc:sldMk cId="3206276587" sldId="273"/>
            <ac:picMk id="15" creationId="{E24F90B1-0740-4EDF-8658-E7BA83DE56FF}"/>
          </ac:picMkLst>
        </pc:picChg>
        <pc:picChg chg="mod ord">
          <ac:chgData name="Kuan Cheng" userId="85f134d9dbb33a9b" providerId="LiveId" clId="{DBDDA546-37BD-49D5-BCC3-2B4E714C90B3}" dt="2021-06-10T11:02:19.088" v="350" actId="1076"/>
          <ac:picMkLst>
            <pc:docMk/>
            <pc:sldMk cId="3206276587" sldId="273"/>
            <ac:picMk id="17" creationId="{FD17C033-4E16-4F4D-8150-002AC3BF2254}"/>
          </ac:picMkLst>
        </pc:picChg>
      </pc:sldChg>
      <pc:sldChg chg="addSp delSp modSp new mod">
        <pc:chgData name="Kuan Cheng" userId="85f134d9dbb33a9b" providerId="LiveId" clId="{DBDDA546-37BD-49D5-BCC3-2B4E714C90B3}" dt="2021-06-10T11:03:24.972" v="378" actId="1076"/>
        <pc:sldMkLst>
          <pc:docMk/>
          <pc:sldMk cId="2418831038" sldId="274"/>
        </pc:sldMkLst>
        <pc:spChg chg="mod">
          <ac:chgData name="Kuan Cheng" userId="85f134d9dbb33a9b" providerId="LiveId" clId="{DBDDA546-37BD-49D5-BCC3-2B4E714C90B3}" dt="2021-06-10T11:02:35.761" v="352"/>
          <ac:spMkLst>
            <pc:docMk/>
            <pc:sldMk cId="2418831038" sldId="274"/>
            <ac:spMk id="2" creationId="{E9F7F3C1-52EA-4921-9DF5-235423D4F60D}"/>
          </ac:spMkLst>
        </pc:spChg>
        <pc:spChg chg="del">
          <ac:chgData name="Kuan Cheng" userId="85f134d9dbb33a9b" providerId="LiveId" clId="{DBDDA546-37BD-49D5-BCC3-2B4E714C90B3}" dt="2021-06-10T11:02:37.768" v="353" actId="478"/>
          <ac:spMkLst>
            <pc:docMk/>
            <pc:sldMk cId="2418831038" sldId="274"/>
            <ac:spMk id="3" creationId="{14AA2A7F-C543-459A-8A40-AB5C86C59B8E}"/>
          </ac:spMkLst>
        </pc:spChg>
        <pc:picChg chg="add mod">
          <ac:chgData name="Kuan Cheng" userId="85f134d9dbb33a9b" providerId="LiveId" clId="{DBDDA546-37BD-49D5-BCC3-2B4E714C90B3}" dt="2021-06-10T11:02:41.505" v="354"/>
          <ac:picMkLst>
            <pc:docMk/>
            <pc:sldMk cId="2418831038" sldId="274"/>
            <ac:picMk id="4" creationId="{3925E671-78EC-4CA9-A644-B586882B8A25}"/>
          </ac:picMkLst>
        </pc:picChg>
        <pc:picChg chg="add mod">
          <ac:chgData name="Kuan Cheng" userId="85f134d9dbb33a9b" providerId="LiveId" clId="{DBDDA546-37BD-49D5-BCC3-2B4E714C90B3}" dt="2021-06-10T11:02:41.505" v="354"/>
          <ac:picMkLst>
            <pc:docMk/>
            <pc:sldMk cId="2418831038" sldId="274"/>
            <ac:picMk id="5" creationId="{97480205-7C49-4680-BAA2-A7DC31C5A4CE}"/>
          </ac:picMkLst>
        </pc:picChg>
        <pc:picChg chg="mod">
          <ac:chgData name="Kuan Cheng" userId="85f134d9dbb33a9b" providerId="LiveId" clId="{DBDDA546-37BD-49D5-BCC3-2B4E714C90B3}" dt="2021-06-10T11:02:56.755" v="361" actId="1076"/>
          <ac:picMkLst>
            <pc:docMk/>
            <pc:sldMk cId="2418831038" sldId="274"/>
            <ac:picMk id="7" creationId="{3DFA0111-119D-4E1B-AD1E-8ACC93F47FB1}"/>
          </ac:picMkLst>
        </pc:picChg>
        <pc:picChg chg="del mod">
          <ac:chgData name="Kuan Cheng" userId="85f134d9dbb33a9b" providerId="LiveId" clId="{DBDDA546-37BD-49D5-BCC3-2B4E714C90B3}" dt="2021-06-10T11:03:21.678" v="377" actId="478"/>
          <ac:picMkLst>
            <pc:docMk/>
            <pc:sldMk cId="2418831038" sldId="274"/>
            <ac:picMk id="9" creationId="{E11CE203-6A14-41D0-AC55-834C8CB95E11}"/>
          </ac:picMkLst>
        </pc:picChg>
        <pc:picChg chg="mod ord">
          <ac:chgData name="Kuan Cheng" userId="85f134d9dbb33a9b" providerId="LiveId" clId="{DBDDA546-37BD-49D5-BCC3-2B4E714C90B3}" dt="2021-06-10T11:03:24.972" v="378" actId="1076"/>
          <ac:picMkLst>
            <pc:docMk/>
            <pc:sldMk cId="2418831038" sldId="274"/>
            <ac:picMk id="11" creationId="{79618F50-DFBB-40DF-8674-219497105086}"/>
          </ac:picMkLst>
        </pc:picChg>
      </pc:sldChg>
      <pc:sldChg chg="delSp modSp new mod">
        <pc:chgData name="Kuan Cheng" userId="85f134d9dbb33a9b" providerId="LiveId" clId="{DBDDA546-37BD-49D5-BCC3-2B4E714C90B3}" dt="2021-06-10T14:02:00.610" v="1164" actId="478"/>
        <pc:sldMkLst>
          <pc:docMk/>
          <pc:sldMk cId="218644397" sldId="275"/>
        </pc:sldMkLst>
        <pc:spChg chg="mod">
          <ac:chgData name="Kuan Cheng" userId="85f134d9dbb33a9b" providerId="LiveId" clId="{DBDDA546-37BD-49D5-BCC3-2B4E714C90B3}" dt="2021-06-10T11:03:40.633" v="380"/>
          <ac:spMkLst>
            <pc:docMk/>
            <pc:sldMk cId="218644397" sldId="275"/>
            <ac:spMk id="2" creationId="{F952A5E3-F012-40BB-BA16-9689F223DEF9}"/>
          </ac:spMkLst>
        </pc:spChg>
        <pc:spChg chg="del">
          <ac:chgData name="Kuan Cheng" userId="85f134d9dbb33a9b" providerId="LiveId" clId="{DBDDA546-37BD-49D5-BCC3-2B4E714C90B3}" dt="2021-06-10T11:03:49.045" v="381" actId="478"/>
          <ac:spMkLst>
            <pc:docMk/>
            <pc:sldMk cId="218644397" sldId="275"/>
            <ac:spMk id="3" creationId="{FCAB8428-4F8D-4809-8400-D45B456461BC}"/>
          </ac:spMkLst>
        </pc:spChg>
        <pc:picChg chg="mod ord">
          <ac:chgData name="Kuan Cheng" userId="85f134d9dbb33a9b" providerId="LiveId" clId="{DBDDA546-37BD-49D5-BCC3-2B4E714C90B3}" dt="2021-06-10T14:02:00.609" v="1163" actId="108"/>
          <ac:picMkLst>
            <pc:docMk/>
            <pc:sldMk cId="218644397" sldId="275"/>
            <ac:picMk id="4" creationId="{EFD1F1B2-9850-48E1-A048-5EC000CBBFE2}"/>
          </ac:picMkLst>
        </pc:picChg>
        <pc:picChg chg="del mod">
          <ac:chgData name="Kuan Cheng" userId="85f134d9dbb33a9b" providerId="LiveId" clId="{DBDDA546-37BD-49D5-BCC3-2B4E714C90B3}" dt="2021-06-10T11:04:02.085" v="397" actId="478"/>
          <ac:picMkLst>
            <pc:docMk/>
            <pc:sldMk cId="218644397" sldId="275"/>
            <ac:picMk id="5" creationId="{E8EFB7E0-F7F9-41A0-8FA7-6E6420A6A41E}"/>
          </ac:picMkLst>
        </pc:picChg>
        <pc:picChg chg="del mod ord">
          <ac:chgData name="Kuan Cheng" userId="85f134d9dbb33a9b" providerId="LiveId" clId="{DBDDA546-37BD-49D5-BCC3-2B4E714C90B3}" dt="2021-06-10T14:02:00.610" v="1164" actId="478"/>
          <ac:picMkLst>
            <pc:docMk/>
            <pc:sldMk cId="218644397" sldId="275"/>
            <ac:picMk id="7" creationId="{102987E9-E1B5-499A-9354-912CBA90E200}"/>
          </ac:picMkLst>
        </pc:picChg>
        <pc:picChg chg="mod">
          <ac:chgData name="Kuan Cheng" userId="85f134d9dbb33a9b" providerId="LiveId" clId="{DBDDA546-37BD-49D5-BCC3-2B4E714C90B3}" dt="2021-06-10T11:04:49.802" v="426" actId="1076"/>
          <ac:picMkLst>
            <pc:docMk/>
            <pc:sldMk cId="218644397" sldId="275"/>
            <ac:picMk id="9" creationId="{923EC39D-C23C-4209-BBD9-2E34A9DEB656}"/>
          </ac:picMkLst>
        </pc:picChg>
        <pc:picChg chg="del mod">
          <ac:chgData name="Kuan Cheng" userId="85f134d9dbb33a9b" providerId="LiveId" clId="{DBDDA546-37BD-49D5-BCC3-2B4E714C90B3}" dt="2021-06-10T11:04:42.952" v="423" actId="478"/>
          <ac:picMkLst>
            <pc:docMk/>
            <pc:sldMk cId="218644397" sldId="275"/>
            <ac:picMk id="11" creationId="{7542667C-B2F4-4C92-8F1D-4EEF62DD6C18}"/>
          </ac:picMkLst>
        </pc:picChg>
        <pc:picChg chg="mod ord">
          <ac:chgData name="Kuan Cheng" userId="85f134d9dbb33a9b" providerId="LiveId" clId="{DBDDA546-37BD-49D5-BCC3-2B4E714C90B3}" dt="2021-06-10T11:04:52.975" v="427" actId="1076"/>
          <ac:picMkLst>
            <pc:docMk/>
            <pc:sldMk cId="218644397" sldId="275"/>
            <ac:picMk id="13" creationId="{0C8FCB38-8150-4171-AA8C-84D486414885}"/>
          </ac:picMkLst>
        </pc:picChg>
        <pc:picChg chg="del mod">
          <ac:chgData name="Kuan Cheng" userId="85f134d9dbb33a9b" providerId="LiveId" clId="{DBDDA546-37BD-49D5-BCC3-2B4E714C90B3}" dt="2021-06-10T11:05:33.364" v="443" actId="478"/>
          <ac:picMkLst>
            <pc:docMk/>
            <pc:sldMk cId="218644397" sldId="275"/>
            <ac:picMk id="15" creationId="{CBF7F3D8-4D2B-415E-9653-80B99DFAED7B}"/>
          </ac:picMkLst>
        </pc:picChg>
        <pc:picChg chg="mod ord">
          <ac:chgData name="Kuan Cheng" userId="85f134d9dbb33a9b" providerId="LiveId" clId="{DBDDA546-37BD-49D5-BCC3-2B4E714C90B3}" dt="2021-06-10T11:05:37.002" v="444" actId="1076"/>
          <ac:picMkLst>
            <pc:docMk/>
            <pc:sldMk cId="218644397" sldId="275"/>
            <ac:picMk id="17" creationId="{678871E5-E100-4E74-9965-1B1EABCD003D}"/>
          </ac:picMkLst>
        </pc:picChg>
      </pc:sldChg>
      <pc:sldChg chg="delSp modSp new mod">
        <pc:chgData name="Kuan Cheng" userId="85f134d9dbb33a9b" providerId="LiveId" clId="{DBDDA546-37BD-49D5-BCC3-2B4E714C90B3}" dt="2021-06-10T11:08:55.762" v="500" actId="1076"/>
        <pc:sldMkLst>
          <pc:docMk/>
          <pc:sldMk cId="1515517099" sldId="276"/>
        </pc:sldMkLst>
        <pc:spChg chg="mod">
          <ac:chgData name="Kuan Cheng" userId="85f134d9dbb33a9b" providerId="LiveId" clId="{DBDDA546-37BD-49D5-BCC3-2B4E714C90B3}" dt="2021-06-10T11:06:19.714" v="446"/>
          <ac:spMkLst>
            <pc:docMk/>
            <pc:sldMk cId="1515517099" sldId="276"/>
            <ac:spMk id="2" creationId="{415A9D73-B689-4C5F-9A1D-8A8A2FB2BDE8}"/>
          </ac:spMkLst>
        </pc:spChg>
        <pc:spChg chg="del">
          <ac:chgData name="Kuan Cheng" userId="85f134d9dbb33a9b" providerId="LiveId" clId="{DBDDA546-37BD-49D5-BCC3-2B4E714C90B3}" dt="2021-06-10T11:06:30.707" v="447" actId="478"/>
          <ac:spMkLst>
            <pc:docMk/>
            <pc:sldMk cId="1515517099" sldId="276"/>
            <ac:spMk id="3" creationId="{780514B1-4F5C-49B4-AD71-DC608FB07335}"/>
          </ac:spMkLst>
        </pc:spChg>
        <pc:picChg chg="del mod">
          <ac:chgData name="Kuan Cheng" userId="85f134d9dbb33a9b" providerId="LiveId" clId="{DBDDA546-37BD-49D5-BCC3-2B4E714C90B3}" dt="2021-06-10T11:07:09.008" v="463" actId="478"/>
          <ac:picMkLst>
            <pc:docMk/>
            <pc:sldMk cId="1515517099" sldId="276"/>
            <ac:picMk id="5" creationId="{816AE7A1-4974-4C52-A555-138BE74BCA6B}"/>
          </ac:picMkLst>
        </pc:picChg>
        <pc:picChg chg="mod ord">
          <ac:chgData name="Kuan Cheng" userId="85f134d9dbb33a9b" providerId="LiveId" clId="{DBDDA546-37BD-49D5-BCC3-2B4E714C90B3}" dt="2021-06-10T11:08:44.831" v="488" actId="1076"/>
          <ac:picMkLst>
            <pc:docMk/>
            <pc:sldMk cId="1515517099" sldId="276"/>
            <ac:picMk id="7" creationId="{EA74A503-49B0-40CC-B78C-806386B400E3}"/>
          </ac:picMkLst>
        </pc:picChg>
        <pc:picChg chg="mod">
          <ac:chgData name="Kuan Cheng" userId="85f134d9dbb33a9b" providerId="LiveId" clId="{DBDDA546-37BD-49D5-BCC3-2B4E714C90B3}" dt="2021-06-10T11:07:54.806" v="473" actId="1076"/>
          <ac:picMkLst>
            <pc:docMk/>
            <pc:sldMk cId="1515517099" sldId="276"/>
            <ac:picMk id="9" creationId="{672B3591-8C3D-43BD-912D-CAFDA5E0EBAB}"/>
          </ac:picMkLst>
        </pc:picChg>
        <pc:picChg chg="mod">
          <ac:chgData name="Kuan Cheng" userId="85f134d9dbb33a9b" providerId="LiveId" clId="{DBDDA546-37BD-49D5-BCC3-2B4E714C90B3}" dt="2021-06-10T11:08:18.281" v="480" actId="1076"/>
          <ac:picMkLst>
            <pc:docMk/>
            <pc:sldMk cId="1515517099" sldId="276"/>
            <ac:picMk id="11" creationId="{FBD820C5-1E70-4122-A9D4-58CF93CA805C}"/>
          </ac:picMkLst>
        </pc:picChg>
        <pc:picChg chg="del mod">
          <ac:chgData name="Kuan Cheng" userId="85f134d9dbb33a9b" providerId="LiveId" clId="{DBDDA546-37BD-49D5-BCC3-2B4E714C90B3}" dt="2021-06-10T11:08:52.876" v="499" actId="478"/>
          <ac:picMkLst>
            <pc:docMk/>
            <pc:sldMk cId="1515517099" sldId="276"/>
            <ac:picMk id="13" creationId="{63D7F49D-70AA-4772-8414-42751DAB193F}"/>
          </ac:picMkLst>
        </pc:picChg>
        <pc:picChg chg="mod ord">
          <ac:chgData name="Kuan Cheng" userId="85f134d9dbb33a9b" providerId="LiveId" clId="{DBDDA546-37BD-49D5-BCC3-2B4E714C90B3}" dt="2021-06-10T11:08:55.762" v="500" actId="1076"/>
          <ac:picMkLst>
            <pc:docMk/>
            <pc:sldMk cId="1515517099" sldId="276"/>
            <ac:picMk id="15" creationId="{809D8E00-C5DB-4F60-8DC4-723BE955C633}"/>
          </ac:picMkLst>
        </pc:picChg>
      </pc:sldChg>
      <pc:sldChg chg="addSp delSp modSp new mod">
        <pc:chgData name="Kuan Cheng" userId="85f134d9dbb33a9b" providerId="LiveId" clId="{DBDDA546-37BD-49D5-BCC3-2B4E714C90B3}" dt="2021-06-10T11:09:23.599" v="519" actId="20577"/>
        <pc:sldMkLst>
          <pc:docMk/>
          <pc:sldMk cId="1349329647" sldId="277"/>
        </pc:sldMkLst>
        <pc:spChg chg="mod">
          <ac:chgData name="Kuan Cheng" userId="85f134d9dbb33a9b" providerId="LiveId" clId="{DBDDA546-37BD-49D5-BCC3-2B4E714C90B3}" dt="2021-06-10T11:09:05.917" v="502"/>
          <ac:spMkLst>
            <pc:docMk/>
            <pc:sldMk cId="1349329647" sldId="277"/>
            <ac:spMk id="2" creationId="{6FE0DE82-C56D-4173-8801-6E97BE5B238E}"/>
          </ac:spMkLst>
        </pc:spChg>
        <pc:spChg chg="add del mod">
          <ac:chgData name="Kuan Cheng" userId="85f134d9dbb33a9b" providerId="LiveId" clId="{DBDDA546-37BD-49D5-BCC3-2B4E714C90B3}" dt="2021-06-10T11:09:23.599" v="519" actId="20577"/>
          <ac:spMkLst>
            <pc:docMk/>
            <pc:sldMk cId="1349329647" sldId="277"/>
            <ac:spMk id="3" creationId="{B777F477-6C71-4247-9ECF-42A535F82FB6}"/>
          </ac:spMkLst>
        </pc:spChg>
      </pc:sldChg>
      <pc:sldChg chg="modSp new mod">
        <pc:chgData name="Kuan Cheng" userId="85f134d9dbb33a9b" providerId="LiveId" clId="{DBDDA546-37BD-49D5-BCC3-2B4E714C90B3}" dt="2021-06-10T11:09:51.622" v="538" actId="20577"/>
        <pc:sldMkLst>
          <pc:docMk/>
          <pc:sldMk cId="151551973" sldId="278"/>
        </pc:sldMkLst>
        <pc:spChg chg="mod">
          <ac:chgData name="Kuan Cheng" userId="85f134d9dbb33a9b" providerId="LiveId" clId="{DBDDA546-37BD-49D5-BCC3-2B4E714C90B3}" dt="2021-06-10T11:09:35.575" v="521"/>
          <ac:spMkLst>
            <pc:docMk/>
            <pc:sldMk cId="151551973" sldId="278"/>
            <ac:spMk id="2" creationId="{63D070AF-BB95-4550-9652-29F53343D28E}"/>
          </ac:spMkLst>
        </pc:spChg>
        <pc:spChg chg="mod">
          <ac:chgData name="Kuan Cheng" userId="85f134d9dbb33a9b" providerId="LiveId" clId="{DBDDA546-37BD-49D5-BCC3-2B4E714C90B3}" dt="2021-06-10T11:09:51.622" v="538" actId="20577"/>
          <ac:spMkLst>
            <pc:docMk/>
            <pc:sldMk cId="151551973" sldId="278"/>
            <ac:spMk id="3" creationId="{E672EE45-E500-4284-9308-1F56162AF8E1}"/>
          </ac:spMkLst>
        </pc:spChg>
      </pc:sldChg>
      <pc:sldChg chg="delSp modSp new mod">
        <pc:chgData name="Kuan Cheng" userId="85f134d9dbb33a9b" providerId="LiveId" clId="{DBDDA546-37BD-49D5-BCC3-2B4E714C90B3}" dt="2021-06-10T11:11:50.644" v="593" actId="1076"/>
        <pc:sldMkLst>
          <pc:docMk/>
          <pc:sldMk cId="754684171" sldId="279"/>
        </pc:sldMkLst>
        <pc:spChg chg="mod">
          <ac:chgData name="Kuan Cheng" userId="85f134d9dbb33a9b" providerId="LiveId" clId="{DBDDA546-37BD-49D5-BCC3-2B4E714C90B3}" dt="2021-06-10T11:09:59.271" v="540"/>
          <ac:spMkLst>
            <pc:docMk/>
            <pc:sldMk cId="754684171" sldId="279"/>
            <ac:spMk id="2" creationId="{D92CAB34-9FFE-486F-ABC3-0C217D7FF367}"/>
          </ac:spMkLst>
        </pc:spChg>
        <pc:spChg chg="del">
          <ac:chgData name="Kuan Cheng" userId="85f134d9dbb33a9b" providerId="LiveId" clId="{DBDDA546-37BD-49D5-BCC3-2B4E714C90B3}" dt="2021-06-10T11:10:09.104" v="541" actId="478"/>
          <ac:spMkLst>
            <pc:docMk/>
            <pc:sldMk cId="754684171" sldId="279"/>
            <ac:spMk id="3" creationId="{19BBD802-A566-43DA-91DF-1AAE4A01DD81}"/>
          </ac:spMkLst>
        </pc:spChg>
        <pc:picChg chg="del mod">
          <ac:chgData name="Kuan Cheng" userId="85f134d9dbb33a9b" providerId="LiveId" clId="{DBDDA546-37BD-49D5-BCC3-2B4E714C90B3}" dt="2021-06-10T11:10:24.891" v="557" actId="478"/>
          <ac:picMkLst>
            <pc:docMk/>
            <pc:sldMk cId="754684171" sldId="279"/>
            <ac:picMk id="5" creationId="{819E2688-29AD-49AB-B80F-B9A08F1C74A7}"/>
          </ac:picMkLst>
        </pc:picChg>
        <pc:picChg chg="mod or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7" creationId="{3BF05F23-6619-4FB1-ABF9-2B2949DAA2C1}"/>
          </ac:picMkLst>
        </pc:picChg>
        <pc:picChg chg="del mod">
          <ac:chgData name="Kuan Cheng" userId="85f134d9dbb33a9b" providerId="LiveId" clId="{DBDDA546-37BD-49D5-BCC3-2B4E714C90B3}" dt="2021-06-10T11:10:44.635" v="575" actId="478"/>
          <ac:picMkLst>
            <pc:docMk/>
            <pc:sldMk cId="754684171" sldId="279"/>
            <ac:picMk id="9" creationId="{D3B384D7-1221-47C7-8DE9-A4F25B621B16}"/>
          </ac:picMkLst>
        </pc:picChg>
        <pc:picChg chg="mod or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1" creationId="{D1CB13FE-3063-499A-AF1F-F2C86BDFC699}"/>
          </ac:picMkLst>
        </pc:picChg>
        <pc:picChg chg="mo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3" creationId="{B18AADFA-FCCC-4FC4-B112-4A4F8CCA0DC8}"/>
          </ac:picMkLst>
        </pc:picChg>
        <pc:picChg chg="mod">
          <ac:chgData name="Kuan Cheng" userId="85f134d9dbb33a9b" providerId="LiveId" clId="{DBDDA546-37BD-49D5-BCC3-2B4E714C90B3}" dt="2021-06-10T11:11:50.644" v="593" actId="1076"/>
          <ac:picMkLst>
            <pc:docMk/>
            <pc:sldMk cId="754684171" sldId="279"/>
            <ac:picMk id="15" creationId="{9FE8C5AA-B943-455F-AE1E-52D6AB2241E4}"/>
          </ac:picMkLst>
        </pc:picChg>
      </pc:sldChg>
      <pc:sldChg chg="addSp delSp modSp new mod">
        <pc:chgData name="Kuan Cheng" userId="85f134d9dbb33a9b" providerId="LiveId" clId="{DBDDA546-37BD-49D5-BCC3-2B4E714C90B3}" dt="2021-06-10T14:16:55.095" v="1195" actId="478"/>
        <pc:sldMkLst>
          <pc:docMk/>
          <pc:sldMk cId="34496129" sldId="280"/>
        </pc:sldMkLst>
        <pc:spChg chg="mod">
          <ac:chgData name="Kuan Cheng" userId="85f134d9dbb33a9b" providerId="LiveId" clId="{DBDDA546-37BD-49D5-BCC3-2B4E714C90B3}" dt="2021-06-10T11:12:12.849" v="613" actId="20577"/>
          <ac:spMkLst>
            <pc:docMk/>
            <pc:sldMk cId="34496129" sldId="280"/>
            <ac:spMk id="2" creationId="{ACBC5D33-D1F3-4261-859E-53079EDEF212}"/>
          </ac:spMkLst>
        </pc:spChg>
        <pc:spChg chg="del">
          <ac:chgData name="Kuan Cheng" userId="85f134d9dbb33a9b" providerId="LiveId" clId="{DBDDA546-37BD-49D5-BCC3-2B4E714C90B3}" dt="2021-06-10T11:12:15.795" v="614" actId="478"/>
          <ac:spMkLst>
            <pc:docMk/>
            <pc:sldMk cId="34496129" sldId="280"/>
            <ac:spMk id="3" creationId="{4D77E0B4-EE47-4AC6-A40D-5EBE242C500B}"/>
          </ac:spMkLst>
        </pc:spChg>
        <pc:picChg chg="add del mod">
          <ac:chgData name="Kuan Cheng" userId="85f134d9dbb33a9b" providerId="LiveId" clId="{DBDDA546-37BD-49D5-BCC3-2B4E714C90B3}" dt="2021-06-10T11:15:51.570" v="626" actId="478"/>
          <ac:picMkLst>
            <pc:docMk/>
            <pc:sldMk cId="34496129" sldId="280"/>
            <ac:picMk id="4" creationId="{98968798-0425-47A4-AAEA-79F6FAA3CCCD}"/>
          </ac:picMkLst>
        </pc:picChg>
        <pc:picChg chg="mod ord">
          <ac:chgData name="Kuan Cheng" userId="85f134d9dbb33a9b" providerId="LiveId" clId="{DBDDA546-37BD-49D5-BCC3-2B4E714C90B3}" dt="2021-06-10T14:16:09.055" v="1179" actId="108"/>
          <ac:picMkLst>
            <pc:docMk/>
            <pc:sldMk cId="34496129" sldId="280"/>
            <ac:picMk id="4" creationId="{CD1624EB-4840-42B9-8AA9-7C9E3EDB3577}"/>
          </ac:picMkLst>
        </pc:picChg>
        <pc:picChg chg="add del mod">
          <ac:chgData name="Kuan Cheng" userId="85f134d9dbb33a9b" providerId="LiveId" clId="{DBDDA546-37BD-49D5-BCC3-2B4E714C90B3}" dt="2021-06-10T11:16:01.938" v="640" actId="478"/>
          <ac:picMkLst>
            <pc:docMk/>
            <pc:sldMk cId="34496129" sldId="280"/>
            <ac:picMk id="5" creationId="{2886251D-0530-40C6-8E55-32668155BEEF}"/>
          </ac:picMkLst>
        </pc:picChg>
        <pc:picChg chg="mod ord">
          <ac:chgData name="Kuan Cheng" userId="85f134d9dbb33a9b" providerId="LiveId" clId="{DBDDA546-37BD-49D5-BCC3-2B4E714C90B3}" dt="2021-06-10T14:16:55.095" v="1194" actId="108"/>
          <ac:picMkLst>
            <pc:docMk/>
            <pc:sldMk cId="34496129" sldId="280"/>
            <ac:picMk id="6" creationId="{C390472E-AAF2-4931-8008-B6D103327853}"/>
          </ac:picMkLst>
        </pc:picChg>
        <pc:picChg chg="mod ord">
          <ac:chgData name="Kuan Cheng" userId="85f134d9dbb33a9b" providerId="LiveId" clId="{DBDDA546-37BD-49D5-BCC3-2B4E714C90B3}" dt="2021-06-10T11:15:51.569" v="625" actId="108"/>
          <ac:picMkLst>
            <pc:docMk/>
            <pc:sldMk cId="34496129" sldId="280"/>
            <ac:picMk id="7" creationId="{A3FD3D4A-A459-4F3B-B6D8-71A831D821E8}"/>
          </ac:picMkLst>
        </pc:picChg>
        <pc:picChg chg="del mod ord">
          <ac:chgData name="Kuan Cheng" userId="85f134d9dbb33a9b" providerId="LiveId" clId="{DBDDA546-37BD-49D5-BCC3-2B4E714C90B3}" dt="2021-06-10T11:16:40.468" v="660" actId="478"/>
          <ac:picMkLst>
            <pc:docMk/>
            <pc:sldMk cId="34496129" sldId="280"/>
            <ac:picMk id="9" creationId="{AE2E834D-71FF-4B1B-B7CF-D3CF0742E7CC}"/>
          </ac:picMkLst>
        </pc:picChg>
        <pc:picChg chg="del mod">
          <ac:chgData name="Kuan Cheng" userId="85f134d9dbb33a9b" providerId="LiveId" clId="{DBDDA546-37BD-49D5-BCC3-2B4E714C90B3}" dt="2021-06-10T11:16:51.590" v="672" actId="478"/>
          <ac:picMkLst>
            <pc:docMk/>
            <pc:sldMk cId="34496129" sldId="280"/>
            <ac:picMk id="11" creationId="{54492910-8549-42DF-AF70-F7F69ABFC107}"/>
          </ac:picMkLst>
        </pc:picChg>
        <pc:picChg chg="del mod ord">
          <ac:chgData name="Kuan Cheng" userId="85f134d9dbb33a9b" providerId="LiveId" clId="{DBDDA546-37BD-49D5-BCC3-2B4E714C90B3}" dt="2021-06-10T11:17:01.565" v="685" actId="478"/>
          <ac:picMkLst>
            <pc:docMk/>
            <pc:sldMk cId="34496129" sldId="280"/>
            <ac:picMk id="13" creationId="{20AF0939-C936-4B22-BAFE-3926F1A2CD93}"/>
          </ac:picMkLst>
        </pc:picChg>
        <pc:picChg chg="del mod ord">
          <ac:chgData name="Kuan Cheng" userId="85f134d9dbb33a9b" providerId="LiveId" clId="{DBDDA546-37BD-49D5-BCC3-2B4E714C90B3}" dt="2021-06-10T11:17:09.856" v="697" actId="478"/>
          <ac:picMkLst>
            <pc:docMk/>
            <pc:sldMk cId="34496129" sldId="280"/>
            <ac:picMk id="15" creationId="{F28E2209-BC2E-4013-A750-37ED091B57B3}"/>
          </ac:picMkLst>
        </pc:picChg>
        <pc:picChg chg="del mod ord">
          <ac:chgData name="Kuan Cheng" userId="85f134d9dbb33a9b" providerId="LiveId" clId="{DBDDA546-37BD-49D5-BCC3-2B4E714C90B3}" dt="2021-06-10T14:16:09.056" v="1180" actId="478"/>
          <ac:picMkLst>
            <pc:docMk/>
            <pc:sldMk cId="34496129" sldId="280"/>
            <ac:picMk id="17" creationId="{86CF299C-B753-43F8-9D2D-F5FD9F92D12E}"/>
          </ac:picMkLst>
        </pc:picChg>
        <pc:picChg chg="del mod ord">
          <ac:chgData name="Kuan Cheng" userId="85f134d9dbb33a9b" providerId="LiveId" clId="{DBDDA546-37BD-49D5-BCC3-2B4E714C90B3}" dt="2021-06-10T14:16:55.095" v="1195" actId="478"/>
          <ac:picMkLst>
            <pc:docMk/>
            <pc:sldMk cId="34496129" sldId="280"/>
            <ac:picMk id="19" creationId="{B24C51E4-B0CD-4B04-A158-B9947BEF1BF1}"/>
          </ac:picMkLst>
        </pc:picChg>
        <pc:picChg chg="del mod">
          <ac:chgData name="Kuan Cheng" userId="85f134d9dbb33a9b" providerId="LiveId" clId="{DBDDA546-37BD-49D5-BCC3-2B4E714C90B3}" dt="2021-06-10T11:18:50.002" v="734" actId="478"/>
          <ac:picMkLst>
            <pc:docMk/>
            <pc:sldMk cId="34496129" sldId="280"/>
            <ac:picMk id="21" creationId="{E66466C5-584E-45A6-AC5A-48FC952FFD01}"/>
          </ac:picMkLst>
        </pc:picChg>
        <pc:picChg chg="del mod">
          <ac:chgData name="Kuan Cheng" userId="85f134d9dbb33a9b" providerId="LiveId" clId="{DBDDA546-37BD-49D5-BCC3-2B4E714C90B3}" dt="2021-06-10T11:18:12.175" v="720" actId="478"/>
          <ac:picMkLst>
            <pc:docMk/>
            <pc:sldMk cId="34496129" sldId="280"/>
            <ac:picMk id="23" creationId="{CF9F6A60-474E-495A-B4C9-051B67B03B33}"/>
          </ac:picMkLst>
        </pc:picChg>
        <pc:picChg chg="del mod ord">
          <ac:chgData name="Kuan Cheng" userId="85f134d9dbb33a9b" providerId="LiveId" clId="{DBDDA546-37BD-49D5-BCC3-2B4E714C90B3}" dt="2021-06-10T11:18:55.335" v="746" actId="478"/>
          <ac:picMkLst>
            <pc:docMk/>
            <pc:sldMk cId="34496129" sldId="280"/>
            <ac:picMk id="25" creationId="{36A43804-7F3C-4E21-8BA0-812713A23008}"/>
          </ac:picMkLst>
        </pc:picChg>
        <pc:picChg chg="mod ord">
          <ac:chgData name="Kuan Cheng" userId="85f134d9dbb33a9b" providerId="LiveId" clId="{DBDDA546-37BD-49D5-BCC3-2B4E714C90B3}" dt="2021-06-10T11:18:50.001" v="733" actId="108"/>
          <ac:picMkLst>
            <pc:docMk/>
            <pc:sldMk cId="34496129" sldId="280"/>
            <ac:picMk id="27" creationId="{89BA8AAE-ACDA-4C1E-92F7-3A71FA4554CA}"/>
          </ac:picMkLst>
        </pc:picChg>
        <pc:picChg chg="mod ord">
          <ac:chgData name="Kuan Cheng" userId="85f134d9dbb33a9b" providerId="LiveId" clId="{DBDDA546-37BD-49D5-BCC3-2B4E714C90B3}" dt="2021-06-10T11:18:55.334" v="745" actId="108"/>
          <ac:picMkLst>
            <pc:docMk/>
            <pc:sldMk cId="34496129" sldId="280"/>
            <ac:picMk id="29" creationId="{41540D13-C4E7-4142-A844-7339E4A605BD}"/>
          </ac:picMkLst>
        </pc:picChg>
        <pc:picChg chg="mod">
          <ac:chgData name="Kuan Cheng" userId="85f134d9dbb33a9b" providerId="LiveId" clId="{DBDDA546-37BD-49D5-BCC3-2B4E714C90B3}" dt="2021-06-10T11:19:33.572" v="753" actId="1076"/>
          <ac:picMkLst>
            <pc:docMk/>
            <pc:sldMk cId="34496129" sldId="280"/>
            <ac:picMk id="31" creationId="{51D22DD5-ACA9-4DCD-88BC-1365B5431596}"/>
          </ac:picMkLst>
        </pc:picChg>
      </pc:sldChg>
      <pc:sldChg chg="addSp delSp modSp new mod">
        <pc:chgData name="Kuan Cheng" userId="85f134d9dbb33a9b" providerId="LiveId" clId="{DBDDA546-37BD-49D5-BCC3-2B4E714C90B3}" dt="2021-06-11T04:16:45.665" v="1527" actId="478"/>
        <pc:sldMkLst>
          <pc:docMk/>
          <pc:sldMk cId="3052323571" sldId="281"/>
        </pc:sldMkLst>
        <pc:spChg chg="mod">
          <ac:chgData name="Kuan Cheng" userId="85f134d9dbb33a9b" providerId="LiveId" clId="{DBDDA546-37BD-49D5-BCC3-2B4E714C90B3}" dt="2021-06-10T12:57:01.293" v="755"/>
          <ac:spMkLst>
            <pc:docMk/>
            <pc:sldMk cId="3052323571" sldId="281"/>
            <ac:spMk id="2" creationId="{7A2390B6-0322-4163-B9E4-38D61373BD80}"/>
          </ac:spMkLst>
        </pc:spChg>
        <pc:spChg chg="del">
          <ac:chgData name="Kuan Cheng" userId="85f134d9dbb33a9b" providerId="LiveId" clId="{DBDDA546-37BD-49D5-BCC3-2B4E714C90B3}" dt="2021-06-10T12:59:34.988" v="796" actId="478"/>
          <ac:spMkLst>
            <pc:docMk/>
            <pc:sldMk cId="3052323571" sldId="281"/>
            <ac:spMk id="3" creationId="{9212F41B-5489-4708-9EDF-CCBC66ACFEE6}"/>
          </ac:spMkLst>
        </pc:spChg>
        <pc:picChg chg="add mod">
          <ac:chgData name="Kuan Cheng" userId="85f134d9dbb33a9b" providerId="LiveId" clId="{DBDDA546-37BD-49D5-BCC3-2B4E714C90B3}" dt="2021-06-10T12:59:39.514" v="798" actId="1076"/>
          <ac:picMkLst>
            <pc:docMk/>
            <pc:sldMk cId="3052323571" sldId="281"/>
            <ac:picMk id="4" creationId="{6D53101C-1E8C-4BB2-98FF-25AE9D767EB5}"/>
          </ac:picMkLst>
        </pc:picChg>
        <pc:picChg chg="add mod">
          <ac:chgData name="Kuan Cheng" userId="85f134d9dbb33a9b" providerId="LiveId" clId="{DBDDA546-37BD-49D5-BCC3-2B4E714C90B3}" dt="2021-06-10T12:59:49.551" v="800" actId="1076"/>
          <ac:picMkLst>
            <pc:docMk/>
            <pc:sldMk cId="3052323571" sldId="281"/>
            <ac:picMk id="5" creationId="{3F39EF03-7CE9-4678-ADB3-BC99C3AB3C87}"/>
          </ac:picMkLst>
        </pc:picChg>
        <pc:picChg chg="mod ord">
          <ac:chgData name="Kuan Cheng" userId="85f134d9dbb33a9b" providerId="LiveId" clId="{DBDDA546-37BD-49D5-BCC3-2B4E714C90B3}" dt="2021-06-11T04:16:45.664" v="1526" actId="108"/>
          <ac:picMkLst>
            <pc:docMk/>
            <pc:sldMk cId="3052323571" sldId="281"/>
            <ac:picMk id="6" creationId="{43FE7F84-E9F8-4161-832E-30F7FF55A95C}"/>
          </ac:picMkLst>
        </pc:picChg>
        <pc:picChg chg="del mod">
          <ac:chgData name="Kuan Cheng" userId="85f134d9dbb33a9b" providerId="LiveId" clId="{DBDDA546-37BD-49D5-BCC3-2B4E714C90B3}" dt="2021-06-10T13:01:00.889" v="816" actId="478"/>
          <ac:picMkLst>
            <pc:docMk/>
            <pc:sldMk cId="3052323571" sldId="281"/>
            <ac:picMk id="7" creationId="{044E9BBB-92AF-4FFD-B70C-CA2B778FA424}"/>
          </ac:picMkLst>
        </pc:picChg>
        <pc:picChg chg="mod ord">
          <ac:chgData name="Kuan Cheng" userId="85f134d9dbb33a9b" providerId="LiveId" clId="{DBDDA546-37BD-49D5-BCC3-2B4E714C90B3}" dt="2021-06-10T13:01:05.720" v="817" actId="1076"/>
          <ac:picMkLst>
            <pc:docMk/>
            <pc:sldMk cId="3052323571" sldId="281"/>
            <ac:picMk id="9" creationId="{884471A5-3DBD-49C4-80D8-65437DFDB180}"/>
          </ac:picMkLst>
        </pc:picChg>
        <pc:picChg chg="del mod">
          <ac:chgData name="Kuan Cheng" userId="85f134d9dbb33a9b" providerId="LiveId" clId="{DBDDA546-37BD-49D5-BCC3-2B4E714C90B3}" dt="2021-06-11T04:16:45.665" v="1527" actId="478"/>
          <ac:picMkLst>
            <pc:docMk/>
            <pc:sldMk cId="3052323571" sldId="281"/>
            <ac:picMk id="11" creationId="{8D44C2A1-9AA3-4DDD-A40A-67B6EFE4AEBC}"/>
          </ac:picMkLst>
        </pc:picChg>
      </pc:sldChg>
      <pc:sldChg chg="addSp delSp modSp add mod">
        <pc:chgData name="Kuan Cheng" userId="85f134d9dbb33a9b" providerId="LiveId" clId="{DBDDA546-37BD-49D5-BCC3-2B4E714C90B3}" dt="2021-06-10T14:17:15.333" v="1199" actId="1076"/>
        <pc:sldMkLst>
          <pc:docMk/>
          <pc:sldMk cId="185065921" sldId="282"/>
        </pc:sldMkLst>
        <pc:spChg chg="mod">
          <ac:chgData name="Kuan Cheng" userId="85f134d9dbb33a9b" providerId="LiveId" clId="{DBDDA546-37BD-49D5-BCC3-2B4E714C90B3}" dt="2021-06-10T12:57:21.474" v="757"/>
          <ac:spMkLst>
            <pc:docMk/>
            <pc:sldMk cId="185065921" sldId="282"/>
            <ac:spMk id="2" creationId="{ACBC5D33-D1F3-4261-859E-53079EDEF212}"/>
          </ac:spMkLst>
        </pc:spChg>
        <pc:picChg chg="mo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4" creationId="{68F203DE-CDF7-4396-AC87-E65E8EEEEA5C}"/>
          </ac:picMkLst>
        </pc:picChg>
        <pc:picChg chg="del mod">
          <ac:chgData name="Kuan Cheng" userId="85f134d9dbb33a9b" providerId="LiveId" clId="{DBDDA546-37BD-49D5-BCC3-2B4E714C90B3}" dt="2021-06-10T12:58:33.069" v="781" actId="478"/>
          <ac:picMkLst>
            <pc:docMk/>
            <pc:sldMk cId="185065921" sldId="282"/>
            <ac:picMk id="6" creationId="{553377AB-8F7E-465C-8995-0E907D99A406}"/>
          </ac:picMkLst>
        </pc:picChg>
        <pc:picChg chg="mod or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9" creationId="{7F8FCAA5-541F-4826-B1B0-04FD7D5C8381}"/>
          </ac:picMkLst>
        </pc:picChg>
        <pc:picChg chg="add mod">
          <ac:chgData name="Kuan Cheng" userId="85f134d9dbb33a9b" providerId="LiveId" clId="{DBDDA546-37BD-49D5-BCC3-2B4E714C90B3}" dt="2021-06-10T14:17:11.023" v="1198" actId="1076"/>
          <ac:picMkLst>
            <pc:docMk/>
            <pc:sldMk cId="185065921" sldId="282"/>
            <ac:picMk id="10" creationId="{6F0B2719-A223-4FAC-97BA-893D6606C021}"/>
          </ac:picMkLst>
        </pc:picChg>
        <pc:picChg chg="mod">
          <ac:chgData name="Kuan Cheng" userId="85f134d9dbb33a9b" providerId="LiveId" clId="{DBDDA546-37BD-49D5-BCC3-2B4E714C90B3}" dt="2021-06-10T12:59:21.191" v="795" actId="1076"/>
          <ac:picMkLst>
            <pc:docMk/>
            <pc:sldMk cId="185065921" sldId="282"/>
            <ac:picMk id="11" creationId="{5F9F524E-A521-4851-87AC-F4EF9F3EEB67}"/>
          </ac:picMkLst>
        </pc:picChg>
        <pc:picChg chg="add mod">
          <ac:chgData name="Kuan Cheng" userId="85f134d9dbb33a9b" providerId="LiveId" clId="{DBDDA546-37BD-49D5-BCC3-2B4E714C90B3}" dt="2021-06-10T14:17:15.333" v="1199" actId="1076"/>
          <ac:picMkLst>
            <pc:docMk/>
            <pc:sldMk cId="185065921" sldId="282"/>
            <ac:picMk id="12" creationId="{BA9E645D-6000-483B-9D4C-08C281373060}"/>
          </ac:picMkLst>
        </pc:picChg>
        <pc:picChg chg="del mod">
          <ac:chgData name="Kuan Cheng" userId="85f134d9dbb33a9b" providerId="LiveId" clId="{DBDDA546-37BD-49D5-BCC3-2B4E714C90B3}" dt="2021-06-10T14:17:08.504" v="1196" actId="478"/>
          <ac:picMkLst>
            <pc:docMk/>
            <pc:sldMk cId="185065921" sldId="282"/>
            <ac:picMk id="17" creationId="{86CF299C-B753-43F8-9D2D-F5FD9F92D12E}"/>
          </ac:picMkLst>
        </pc:picChg>
        <pc:picChg chg="del mod">
          <ac:chgData name="Kuan Cheng" userId="85f134d9dbb33a9b" providerId="LiveId" clId="{DBDDA546-37BD-49D5-BCC3-2B4E714C90B3}" dt="2021-06-10T14:17:08.504" v="1196" actId="478"/>
          <ac:picMkLst>
            <pc:docMk/>
            <pc:sldMk cId="185065921" sldId="282"/>
            <ac:picMk id="19" creationId="{B24C51E4-B0CD-4B04-A158-B9947BEF1BF1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27" creationId="{89BA8AAE-ACDA-4C1E-92F7-3A71FA4554CA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29" creationId="{41540D13-C4E7-4142-A844-7339E4A605BD}"/>
          </ac:picMkLst>
        </pc:picChg>
        <pc:picChg chg="del">
          <ac:chgData name="Kuan Cheng" userId="85f134d9dbb33a9b" providerId="LiveId" clId="{DBDDA546-37BD-49D5-BCC3-2B4E714C90B3}" dt="2021-06-10T12:57:24.931" v="758" actId="478"/>
          <ac:picMkLst>
            <pc:docMk/>
            <pc:sldMk cId="185065921" sldId="282"/>
            <ac:picMk id="31" creationId="{51D22DD5-ACA9-4DCD-88BC-1365B5431596}"/>
          </ac:picMkLst>
        </pc:picChg>
      </pc:sldChg>
      <pc:sldChg chg="addSp delSp modSp new mod">
        <pc:chgData name="Kuan Cheng" userId="85f134d9dbb33a9b" providerId="LiveId" clId="{DBDDA546-37BD-49D5-BCC3-2B4E714C90B3}" dt="2021-06-10T13:03:41.767" v="833" actId="1076"/>
        <pc:sldMkLst>
          <pc:docMk/>
          <pc:sldMk cId="82602906" sldId="283"/>
        </pc:sldMkLst>
        <pc:spChg chg="mod">
          <ac:chgData name="Kuan Cheng" userId="85f134d9dbb33a9b" providerId="LiveId" clId="{DBDDA546-37BD-49D5-BCC3-2B4E714C90B3}" dt="2021-06-10T13:02:52.796" v="826"/>
          <ac:spMkLst>
            <pc:docMk/>
            <pc:sldMk cId="82602906" sldId="283"/>
            <ac:spMk id="2" creationId="{3E7DF67B-72AB-4910-8E10-FF1D2EEC7BE5}"/>
          </ac:spMkLst>
        </pc:spChg>
        <pc:spChg chg="del">
          <ac:chgData name="Kuan Cheng" userId="85f134d9dbb33a9b" providerId="LiveId" clId="{DBDDA546-37BD-49D5-BCC3-2B4E714C90B3}" dt="2021-06-10T13:03:32.923" v="829" actId="478"/>
          <ac:spMkLst>
            <pc:docMk/>
            <pc:sldMk cId="82602906" sldId="283"/>
            <ac:spMk id="3" creationId="{B88B0460-D693-492E-A69D-A14F47669F98}"/>
          </ac:spMkLst>
        </pc:spChg>
        <pc:picChg chg="add mod">
          <ac:chgData name="Kuan Cheng" userId="85f134d9dbb33a9b" providerId="LiveId" clId="{DBDDA546-37BD-49D5-BCC3-2B4E714C90B3}" dt="2021-06-10T13:03:41.767" v="833" actId="1076"/>
          <ac:picMkLst>
            <pc:docMk/>
            <pc:sldMk cId="82602906" sldId="283"/>
            <ac:picMk id="4" creationId="{691005F0-6DBA-4AA9-8813-A47CD5832602}"/>
          </ac:picMkLst>
        </pc:picChg>
      </pc:sldChg>
      <pc:sldChg chg="delSp modSp new mod">
        <pc:chgData name="Kuan Cheng" userId="85f134d9dbb33a9b" providerId="LiveId" clId="{DBDDA546-37BD-49D5-BCC3-2B4E714C90B3}" dt="2021-06-10T14:18:18.917" v="1244" actId="478"/>
        <pc:sldMkLst>
          <pc:docMk/>
          <pc:sldMk cId="1659997491" sldId="284"/>
        </pc:sldMkLst>
        <pc:spChg chg="mod">
          <ac:chgData name="Kuan Cheng" userId="85f134d9dbb33a9b" providerId="LiveId" clId="{DBDDA546-37BD-49D5-BCC3-2B4E714C90B3}" dt="2021-06-10T13:03:54.607" v="835"/>
          <ac:spMkLst>
            <pc:docMk/>
            <pc:sldMk cId="1659997491" sldId="284"/>
            <ac:spMk id="2" creationId="{5DA0D898-DF10-41ED-9B9B-3372851F3C7B}"/>
          </ac:spMkLst>
        </pc:spChg>
        <pc:spChg chg="del mod">
          <ac:chgData name="Kuan Cheng" userId="85f134d9dbb33a9b" providerId="LiveId" clId="{DBDDA546-37BD-49D5-BCC3-2B4E714C90B3}" dt="2021-06-10T13:04:03.982" v="837" actId="478"/>
          <ac:spMkLst>
            <pc:docMk/>
            <pc:sldMk cId="1659997491" sldId="284"/>
            <ac:spMk id="3" creationId="{645C4E27-79C5-40CA-AA1E-5E98AD631A22}"/>
          </ac:spMkLst>
        </pc:spChg>
        <pc:picChg chg="del mod ord">
          <ac:chgData name="Kuan Cheng" userId="85f134d9dbb33a9b" providerId="LiveId" clId="{DBDDA546-37BD-49D5-BCC3-2B4E714C90B3}" dt="2021-06-10T14:18:09.492" v="1223" actId="478"/>
          <ac:picMkLst>
            <pc:docMk/>
            <pc:sldMk cId="1659997491" sldId="284"/>
            <ac:picMk id="4" creationId="{F901A053-ADE9-44FF-9DC6-04C15C92E693}"/>
          </ac:picMkLst>
        </pc:picChg>
        <pc:picChg chg="del mod">
          <ac:chgData name="Kuan Cheng" userId="85f134d9dbb33a9b" providerId="LiveId" clId="{DBDDA546-37BD-49D5-BCC3-2B4E714C90B3}" dt="2021-06-10T13:04:15.557" v="853" actId="478"/>
          <ac:picMkLst>
            <pc:docMk/>
            <pc:sldMk cId="1659997491" sldId="284"/>
            <ac:picMk id="5" creationId="{6CD9D488-A08A-4069-A545-A3D0B2492192}"/>
          </ac:picMkLst>
        </pc:picChg>
        <pc:picChg chg="mod ord">
          <ac:chgData name="Kuan Cheng" userId="85f134d9dbb33a9b" providerId="LiveId" clId="{DBDDA546-37BD-49D5-BCC3-2B4E714C90B3}" dt="2021-06-10T14:18:09.491" v="1222" actId="108"/>
          <ac:picMkLst>
            <pc:docMk/>
            <pc:sldMk cId="1659997491" sldId="284"/>
            <ac:picMk id="6" creationId="{DC962662-F0F3-429B-9443-148693FDADC5}"/>
          </ac:picMkLst>
        </pc:picChg>
        <pc:picChg chg="mod ord">
          <ac:chgData name="Kuan Cheng" userId="85f134d9dbb33a9b" providerId="LiveId" clId="{DBDDA546-37BD-49D5-BCC3-2B4E714C90B3}" dt="2021-06-10T13:04:16.854" v="854" actId="1076"/>
          <ac:picMkLst>
            <pc:docMk/>
            <pc:sldMk cId="1659997491" sldId="284"/>
            <ac:picMk id="7" creationId="{A9C2CB20-1728-4374-9C26-82B8FEF95633}"/>
          </ac:picMkLst>
        </pc:picChg>
        <pc:picChg chg="del mod">
          <ac:chgData name="Kuan Cheng" userId="85f134d9dbb33a9b" providerId="LiveId" clId="{DBDDA546-37BD-49D5-BCC3-2B4E714C90B3}" dt="2021-06-10T14:17:59.820" v="1211" actId="478"/>
          <ac:picMkLst>
            <pc:docMk/>
            <pc:sldMk cId="1659997491" sldId="284"/>
            <ac:picMk id="9" creationId="{EB181461-66FC-4D0C-95FE-6CB814962BE7}"/>
          </ac:picMkLst>
        </pc:picChg>
        <pc:picChg chg="mod ord">
          <ac:chgData name="Kuan Cheng" userId="85f134d9dbb33a9b" providerId="LiveId" clId="{DBDDA546-37BD-49D5-BCC3-2B4E714C90B3}" dt="2021-06-10T14:18:14.551" v="1233" actId="108"/>
          <ac:picMkLst>
            <pc:docMk/>
            <pc:sldMk cId="1659997491" sldId="284"/>
            <ac:picMk id="10" creationId="{593EB3FA-C1F4-4756-99B7-B00321D89E58}"/>
          </ac:picMkLst>
        </pc:picChg>
        <pc:picChg chg="del mod">
          <ac:chgData name="Kuan Cheng" userId="85f134d9dbb33a9b" providerId="LiveId" clId="{DBDDA546-37BD-49D5-BCC3-2B4E714C90B3}" dt="2021-06-10T14:18:14.552" v="1234" actId="478"/>
          <ac:picMkLst>
            <pc:docMk/>
            <pc:sldMk cId="1659997491" sldId="284"/>
            <ac:picMk id="11" creationId="{3B0CE729-B0E3-4DDE-9342-8DA390A76F11}"/>
          </ac:picMkLst>
        </pc:picChg>
        <pc:picChg chg="del mod">
          <ac:chgData name="Kuan Cheng" userId="85f134d9dbb33a9b" providerId="LiveId" clId="{DBDDA546-37BD-49D5-BCC3-2B4E714C90B3}" dt="2021-06-10T14:18:18.917" v="1244" actId="478"/>
          <ac:picMkLst>
            <pc:docMk/>
            <pc:sldMk cId="1659997491" sldId="284"/>
            <ac:picMk id="13" creationId="{E3E3D573-57CC-48C1-BC9A-62FAE1476EA3}"/>
          </ac:picMkLst>
        </pc:picChg>
        <pc:picChg chg="mod ord">
          <ac:chgData name="Kuan Cheng" userId="85f134d9dbb33a9b" providerId="LiveId" clId="{DBDDA546-37BD-49D5-BCC3-2B4E714C90B3}" dt="2021-06-10T14:18:18.916" v="1243" actId="108"/>
          <ac:picMkLst>
            <pc:docMk/>
            <pc:sldMk cId="1659997491" sldId="284"/>
            <ac:picMk id="14" creationId="{F03FA6BD-7584-4212-B7D4-CD8EE251A786}"/>
          </ac:picMkLst>
        </pc:picChg>
      </pc:sldChg>
      <pc:sldChg chg="add del">
        <pc:chgData name="Kuan Cheng" userId="85f134d9dbb33a9b" providerId="LiveId" clId="{DBDDA546-37BD-49D5-BCC3-2B4E714C90B3}" dt="2021-06-10T13:03:20.110" v="828" actId="47"/>
        <pc:sldMkLst>
          <pc:docMk/>
          <pc:sldMk cId="3895059710" sldId="284"/>
        </pc:sldMkLst>
      </pc:sldChg>
      <pc:sldChg chg="modSp new mod">
        <pc:chgData name="Kuan Cheng" userId="85f134d9dbb33a9b" providerId="LiveId" clId="{DBDDA546-37BD-49D5-BCC3-2B4E714C90B3}" dt="2021-06-10T13:05:28.246" v="891"/>
        <pc:sldMkLst>
          <pc:docMk/>
          <pc:sldMk cId="3152412278" sldId="285"/>
        </pc:sldMkLst>
        <pc:spChg chg="mod">
          <ac:chgData name="Kuan Cheng" userId="85f134d9dbb33a9b" providerId="LiveId" clId="{DBDDA546-37BD-49D5-BCC3-2B4E714C90B3}" dt="2021-06-10T13:05:28.246" v="891"/>
          <ac:spMkLst>
            <pc:docMk/>
            <pc:sldMk cId="3152412278" sldId="285"/>
            <ac:spMk id="2" creationId="{AD38956C-DB0F-4BCC-A287-DE2EF166EA92}"/>
          </ac:spMkLst>
        </pc:spChg>
        <pc:spChg chg="mod">
          <ac:chgData name="Kuan Cheng" userId="85f134d9dbb33a9b" providerId="LiveId" clId="{DBDDA546-37BD-49D5-BCC3-2B4E714C90B3}" dt="2021-06-10T13:05:24.104" v="890" actId="6549"/>
          <ac:spMkLst>
            <pc:docMk/>
            <pc:sldMk cId="3152412278" sldId="285"/>
            <ac:spMk id="3" creationId="{52F6174D-B357-47C8-BF10-24970D532359}"/>
          </ac:spMkLst>
        </pc:spChg>
      </pc:sldChg>
      <pc:sldChg chg="delSp modSp new mod">
        <pc:chgData name="Kuan Cheng" userId="85f134d9dbb33a9b" providerId="LiveId" clId="{DBDDA546-37BD-49D5-BCC3-2B4E714C90B3}" dt="2021-06-10T14:26:24.361" v="1257" actId="478"/>
        <pc:sldMkLst>
          <pc:docMk/>
          <pc:sldMk cId="3981361175" sldId="286"/>
        </pc:sldMkLst>
        <pc:spChg chg="mod">
          <ac:chgData name="Kuan Cheng" userId="85f134d9dbb33a9b" providerId="LiveId" clId="{DBDDA546-37BD-49D5-BCC3-2B4E714C90B3}" dt="2021-06-10T13:05:35.908" v="893"/>
          <ac:spMkLst>
            <pc:docMk/>
            <pc:sldMk cId="3981361175" sldId="286"/>
            <ac:spMk id="2" creationId="{83C74F6A-6A71-4B31-82AD-F928B41EB3F4}"/>
          </ac:spMkLst>
        </pc:spChg>
        <pc:spChg chg="del">
          <ac:chgData name="Kuan Cheng" userId="85f134d9dbb33a9b" providerId="LiveId" clId="{DBDDA546-37BD-49D5-BCC3-2B4E714C90B3}" dt="2021-06-10T13:05:42.352" v="894" actId="478"/>
          <ac:spMkLst>
            <pc:docMk/>
            <pc:sldMk cId="3981361175" sldId="286"/>
            <ac:spMk id="3" creationId="{27E09E7B-5840-4283-9E7D-DF316B2DA2B1}"/>
          </ac:spMkLst>
        </pc:spChg>
        <pc:picChg chg="mod ord">
          <ac:chgData name="Kuan Cheng" userId="85f134d9dbb33a9b" providerId="LiveId" clId="{DBDDA546-37BD-49D5-BCC3-2B4E714C90B3}" dt="2021-06-10T14:26:24.360" v="1256" actId="108"/>
          <ac:picMkLst>
            <pc:docMk/>
            <pc:sldMk cId="3981361175" sldId="286"/>
            <ac:picMk id="4" creationId="{9DCDFC8E-DF99-4B54-8EF0-3222A28A8CE8}"/>
          </ac:picMkLst>
        </pc:picChg>
        <pc:picChg chg="mod">
          <ac:chgData name="Kuan Cheng" userId="85f134d9dbb33a9b" providerId="LiveId" clId="{DBDDA546-37BD-49D5-BCC3-2B4E714C90B3}" dt="2021-06-10T13:06:11.681" v="901" actId="1076"/>
          <ac:picMkLst>
            <pc:docMk/>
            <pc:sldMk cId="3981361175" sldId="286"/>
            <ac:picMk id="5" creationId="{E8CECA1C-662E-4BC9-A460-D598428ABCB2}"/>
          </ac:picMkLst>
        </pc:picChg>
        <pc:picChg chg="del mod">
          <ac:chgData name="Kuan Cheng" userId="85f134d9dbb33a9b" providerId="LiveId" clId="{DBDDA546-37BD-49D5-BCC3-2B4E714C90B3}" dt="2021-06-10T14:26:24.361" v="1257" actId="478"/>
          <ac:picMkLst>
            <pc:docMk/>
            <pc:sldMk cId="3981361175" sldId="286"/>
            <ac:picMk id="7" creationId="{0512AFAE-4D68-4754-8C32-B4B4B610DCE4}"/>
          </ac:picMkLst>
        </pc:picChg>
        <pc:picChg chg="mod">
          <ac:chgData name="Kuan Cheng" userId="85f134d9dbb33a9b" providerId="LiveId" clId="{DBDDA546-37BD-49D5-BCC3-2B4E714C90B3}" dt="2021-06-10T13:06:41.332" v="915" actId="1076"/>
          <ac:picMkLst>
            <pc:docMk/>
            <pc:sldMk cId="3981361175" sldId="286"/>
            <ac:picMk id="9" creationId="{BE691D9E-6CAB-43FA-986B-3505711448C1}"/>
          </ac:picMkLst>
        </pc:picChg>
      </pc:sldChg>
      <pc:sldChg chg="addSp delSp modSp new mod">
        <pc:chgData name="Kuan Cheng" userId="85f134d9dbb33a9b" providerId="LiveId" clId="{DBDDA546-37BD-49D5-BCC3-2B4E714C90B3}" dt="2021-06-11T04:21:15.853" v="1542" actId="478"/>
        <pc:sldMkLst>
          <pc:docMk/>
          <pc:sldMk cId="1245129824" sldId="287"/>
        </pc:sldMkLst>
        <pc:spChg chg="mod">
          <ac:chgData name="Kuan Cheng" userId="85f134d9dbb33a9b" providerId="LiveId" clId="{DBDDA546-37BD-49D5-BCC3-2B4E714C90B3}" dt="2021-06-10T13:09:19.371" v="921"/>
          <ac:spMkLst>
            <pc:docMk/>
            <pc:sldMk cId="1245129824" sldId="287"/>
            <ac:spMk id="2" creationId="{22555EA9-C2CD-4FB3-9BB3-6F83C10C3AFE}"/>
          </ac:spMkLst>
        </pc:spChg>
        <pc:spChg chg="del">
          <ac:chgData name="Kuan Cheng" userId="85f134d9dbb33a9b" providerId="LiveId" clId="{DBDDA546-37BD-49D5-BCC3-2B4E714C90B3}" dt="2021-06-10T13:09:09.584" v="917" actId="478"/>
          <ac:spMkLst>
            <pc:docMk/>
            <pc:sldMk cId="1245129824" sldId="287"/>
            <ac:spMk id="3" creationId="{55646E24-1A78-4187-B9D0-193AA050A08A}"/>
          </ac:spMkLst>
        </pc:spChg>
        <pc:picChg chg="add mod">
          <ac:chgData name="Kuan Cheng" userId="85f134d9dbb33a9b" providerId="LiveId" clId="{DBDDA546-37BD-49D5-BCC3-2B4E714C90B3}" dt="2021-06-10T13:09:09.912" v="918"/>
          <ac:picMkLst>
            <pc:docMk/>
            <pc:sldMk cId="1245129824" sldId="287"/>
            <ac:picMk id="4" creationId="{5FF3563E-6566-46B5-AE0E-089C491AA543}"/>
          </ac:picMkLst>
        </pc:picChg>
        <pc:picChg chg="add del mod">
          <ac:chgData name="Kuan Cheng" userId="85f134d9dbb33a9b" providerId="LiveId" clId="{DBDDA546-37BD-49D5-BCC3-2B4E714C90B3}" dt="2021-06-10T14:26:34.206" v="1258" actId="478"/>
          <ac:picMkLst>
            <pc:docMk/>
            <pc:sldMk cId="1245129824" sldId="287"/>
            <ac:picMk id="5" creationId="{B5B54112-2637-47FB-8102-0AB23F314266}"/>
          </ac:picMkLst>
        </pc:picChg>
        <pc:picChg chg="add del mod">
          <ac:chgData name="Kuan Cheng" userId="85f134d9dbb33a9b" providerId="LiveId" clId="{DBDDA546-37BD-49D5-BCC3-2B4E714C90B3}" dt="2021-06-10T14:26:34.206" v="1258" actId="478"/>
          <ac:picMkLst>
            <pc:docMk/>
            <pc:sldMk cId="1245129824" sldId="287"/>
            <ac:picMk id="6" creationId="{A45A3A79-0EB1-465A-B37D-148DF2AB7E4A}"/>
          </ac:picMkLst>
        </pc:picChg>
        <pc:picChg chg="mod ord">
          <ac:chgData name="Kuan Cheng" userId="85f134d9dbb33a9b" providerId="LiveId" clId="{DBDDA546-37BD-49D5-BCC3-2B4E714C90B3}" dt="2021-06-11T04:21:15.852" v="1541" actId="108"/>
          <ac:picMkLst>
            <pc:docMk/>
            <pc:sldMk cId="1245129824" sldId="287"/>
            <ac:picMk id="7" creationId="{402D9FED-A59B-4369-9E22-C973160DA167}"/>
          </ac:picMkLst>
        </pc:picChg>
        <pc:picChg chg="add mod">
          <ac:chgData name="Kuan Cheng" userId="85f134d9dbb33a9b" providerId="LiveId" clId="{DBDDA546-37BD-49D5-BCC3-2B4E714C90B3}" dt="2021-06-10T14:26:37.269" v="1260" actId="1076"/>
          <ac:picMkLst>
            <pc:docMk/>
            <pc:sldMk cId="1245129824" sldId="287"/>
            <ac:picMk id="8" creationId="{9845F0DB-038B-4E2E-9202-001C972A5C93}"/>
          </ac:picMkLst>
        </pc:picChg>
        <pc:picChg chg="del mod">
          <ac:chgData name="Kuan Cheng" userId="85f134d9dbb33a9b" providerId="LiveId" clId="{DBDDA546-37BD-49D5-BCC3-2B4E714C90B3}" dt="2021-06-10T13:10:45.951" v="937" actId="478"/>
          <ac:picMkLst>
            <pc:docMk/>
            <pc:sldMk cId="1245129824" sldId="287"/>
            <ac:picMk id="8" creationId="{A01ED594-18FA-4C0E-837C-1F0E6DCA827D}"/>
          </ac:picMkLst>
        </pc:picChg>
        <pc:picChg chg="add mod">
          <ac:chgData name="Kuan Cheng" userId="85f134d9dbb33a9b" providerId="LiveId" clId="{DBDDA546-37BD-49D5-BCC3-2B4E714C90B3}" dt="2021-06-10T14:26:42.347" v="1261" actId="1076"/>
          <ac:picMkLst>
            <pc:docMk/>
            <pc:sldMk cId="1245129824" sldId="287"/>
            <ac:picMk id="9" creationId="{9ADF3375-D54A-49FC-A0DB-2F31333C854A}"/>
          </ac:picMkLst>
        </pc:picChg>
        <pc:picChg chg="del mod ord">
          <ac:chgData name="Kuan Cheng" userId="85f134d9dbb33a9b" providerId="LiveId" clId="{DBDDA546-37BD-49D5-BCC3-2B4E714C90B3}" dt="2021-06-10T13:10:49.983" v="947" actId="478"/>
          <ac:picMkLst>
            <pc:docMk/>
            <pc:sldMk cId="1245129824" sldId="287"/>
            <ac:picMk id="10" creationId="{8E49419B-53C1-44BA-8DF2-6EE9C2D4939A}"/>
          </ac:picMkLst>
        </pc:picChg>
        <pc:picChg chg="del mod ord">
          <ac:chgData name="Kuan Cheng" userId="85f134d9dbb33a9b" providerId="LiveId" clId="{DBDDA546-37BD-49D5-BCC3-2B4E714C90B3}" dt="2021-06-11T04:21:15.853" v="1542" actId="478"/>
          <ac:picMkLst>
            <pc:docMk/>
            <pc:sldMk cId="1245129824" sldId="287"/>
            <ac:picMk id="12" creationId="{B21539E2-9B33-4C3A-8D79-7484BE2FBCA4}"/>
          </ac:picMkLst>
        </pc:picChg>
        <pc:picChg chg="mod">
          <ac:chgData name="Kuan Cheng" userId="85f134d9dbb33a9b" providerId="LiveId" clId="{DBDDA546-37BD-49D5-BCC3-2B4E714C90B3}" dt="2021-06-10T13:11:19.440" v="955" actId="1076"/>
          <ac:picMkLst>
            <pc:docMk/>
            <pc:sldMk cId="1245129824" sldId="287"/>
            <ac:picMk id="14" creationId="{10D245AC-5F8F-4EC0-A6CF-0CE5F9B464F8}"/>
          </ac:picMkLst>
        </pc:picChg>
      </pc:sldChg>
      <pc:sldChg chg="addSp delSp modSp new mod">
        <pc:chgData name="Kuan Cheng" userId="85f134d9dbb33a9b" providerId="LiveId" clId="{DBDDA546-37BD-49D5-BCC3-2B4E714C90B3}" dt="2021-06-11T02:44:56.078" v="1330" actId="478"/>
        <pc:sldMkLst>
          <pc:docMk/>
          <pc:sldMk cId="3756163632" sldId="288"/>
        </pc:sldMkLst>
        <pc:spChg chg="mod">
          <ac:chgData name="Kuan Cheng" userId="85f134d9dbb33a9b" providerId="LiveId" clId="{DBDDA546-37BD-49D5-BCC3-2B4E714C90B3}" dt="2021-06-10T13:11:29.078" v="957"/>
          <ac:spMkLst>
            <pc:docMk/>
            <pc:sldMk cId="3756163632" sldId="288"/>
            <ac:spMk id="2" creationId="{F97E0AD4-222E-4862-A61D-988C1B2F7EDB}"/>
          </ac:spMkLst>
        </pc:spChg>
        <pc:spChg chg="del">
          <ac:chgData name="Kuan Cheng" userId="85f134d9dbb33a9b" providerId="LiveId" clId="{DBDDA546-37BD-49D5-BCC3-2B4E714C90B3}" dt="2021-06-10T13:11:52.550" v="958" actId="478"/>
          <ac:spMkLst>
            <pc:docMk/>
            <pc:sldMk cId="3756163632" sldId="288"/>
            <ac:spMk id="3" creationId="{214205ED-CCD6-4878-BE55-1BF779332D65}"/>
          </ac:spMkLst>
        </pc:spChg>
        <pc:picChg chg="mod ord">
          <ac:chgData name="Kuan Cheng" userId="85f134d9dbb33a9b" providerId="LiveId" clId="{DBDDA546-37BD-49D5-BCC3-2B4E714C90B3}" dt="2021-06-10T15:00:49.527" v="1290" actId="108"/>
          <ac:picMkLst>
            <pc:docMk/>
            <pc:sldMk cId="3756163632" sldId="288"/>
            <ac:picMk id="4" creationId="{3449DAD8-BFF3-40E0-B147-AAC4085D0E12}"/>
          </ac:picMkLst>
        </pc:picChg>
        <pc:picChg chg="mod">
          <ac:chgData name="Kuan Cheng" userId="85f134d9dbb33a9b" providerId="LiveId" clId="{DBDDA546-37BD-49D5-BCC3-2B4E714C90B3}" dt="2021-06-10T13:12:07.463" v="965" actId="1076"/>
          <ac:picMkLst>
            <pc:docMk/>
            <pc:sldMk cId="3756163632" sldId="288"/>
            <ac:picMk id="5" creationId="{C88C3E41-ED13-48FB-B6C3-0E6BB16A449E}"/>
          </ac:picMkLst>
        </pc:picChg>
        <pc:picChg chg="del mod ord">
          <ac:chgData name="Kuan Cheng" userId="85f134d9dbb33a9b" providerId="LiveId" clId="{DBDDA546-37BD-49D5-BCC3-2B4E714C90B3}" dt="2021-06-11T02:44:56.078" v="1330" actId="478"/>
          <ac:picMkLst>
            <pc:docMk/>
            <pc:sldMk cId="3756163632" sldId="288"/>
            <ac:picMk id="7" creationId="{19632EDA-7BA7-4CB3-9653-6D8492372C03}"/>
          </ac:picMkLst>
        </pc:picChg>
        <pc:picChg chg="del mod">
          <ac:chgData name="Kuan Cheng" userId="85f134d9dbb33a9b" providerId="LiveId" clId="{DBDDA546-37BD-49D5-BCC3-2B4E714C90B3}" dt="2021-06-10T13:13:03.539" v="981" actId="478"/>
          <ac:picMkLst>
            <pc:docMk/>
            <pc:sldMk cId="3756163632" sldId="288"/>
            <ac:picMk id="7" creationId="{CD47720B-4532-4D81-B18A-853E171680CD}"/>
          </ac:picMkLst>
        </pc:picChg>
        <pc:picChg chg="del mod ord">
          <ac:chgData name="Kuan Cheng" userId="85f134d9dbb33a9b" providerId="LiveId" clId="{DBDDA546-37BD-49D5-BCC3-2B4E714C90B3}" dt="2021-06-10T13:16:11.210" v="1056" actId="478"/>
          <ac:picMkLst>
            <pc:docMk/>
            <pc:sldMk cId="3756163632" sldId="288"/>
            <ac:picMk id="9" creationId="{99D0ADA6-14F0-4DBC-B686-16A0DCD4C1FC}"/>
          </ac:picMkLst>
        </pc:picChg>
        <pc:picChg chg="mod ord">
          <ac:chgData name="Kuan Cheng" userId="85f134d9dbb33a9b" providerId="LiveId" clId="{DBDDA546-37BD-49D5-BCC3-2B4E714C90B3}" dt="2021-06-11T02:44:56.077" v="1329" actId="108"/>
          <ac:picMkLst>
            <pc:docMk/>
            <pc:sldMk cId="3756163632" sldId="288"/>
            <ac:picMk id="9" creationId="{D60E4CBA-8CC0-4F05-AE29-1DC317486404}"/>
          </ac:picMkLst>
        </pc:picChg>
        <pc:picChg chg="del mod">
          <ac:chgData name="Kuan Cheng" userId="85f134d9dbb33a9b" providerId="LiveId" clId="{DBDDA546-37BD-49D5-BCC3-2B4E714C90B3}" dt="2021-06-10T13:15:27.632" v="1015" actId="478"/>
          <ac:picMkLst>
            <pc:docMk/>
            <pc:sldMk cId="3756163632" sldId="288"/>
            <ac:picMk id="11" creationId="{67EF4762-A9A6-4CC5-8378-C9437B322577}"/>
          </ac:picMkLst>
        </pc:picChg>
        <pc:picChg chg="del mod">
          <ac:chgData name="Kuan Cheng" userId="85f134d9dbb33a9b" providerId="LiveId" clId="{DBDDA546-37BD-49D5-BCC3-2B4E714C90B3}" dt="2021-06-10T13:19:58.149" v="1146" actId="478"/>
          <ac:picMkLst>
            <pc:docMk/>
            <pc:sldMk cId="3756163632" sldId="288"/>
            <ac:picMk id="13" creationId="{CCC9A589-B587-4EFA-81FF-87DB1456A68E}"/>
          </ac:picMkLst>
        </pc:picChg>
        <pc:picChg chg="add mod ord">
          <ac:chgData name="Kuan Cheng" userId="85f134d9dbb33a9b" providerId="LiveId" clId="{DBDDA546-37BD-49D5-BCC3-2B4E714C90B3}" dt="2021-06-10T13:15:04.037" v="1002" actId="1076"/>
          <ac:picMkLst>
            <pc:docMk/>
            <pc:sldMk cId="3756163632" sldId="288"/>
            <ac:picMk id="14" creationId="{E7BBD8F7-035B-4129-9C58-23C61DDFC172}"/>
          </ac:picMkLst>
        </pc:picChg>
        <pc:picChg chg="del mod ord">
          <ac:chgData name="Kuan Cheng" userId="85f134d9dbb33a9b" providerId="LiveId" clId="{DBDDA546-37BD-49D5-BCC3-2B4E714C90B3}" dt="2021-06-10T13:15:38.940" v="1028" actId="478"/>
          <ac:picMkLst>
            <pc:docMk/>
            <pc:sldMk cId="3756163632" sldId="288"/>
            <ac:picMk id="16" creationId="{0E3B953F-22D9-4E5B-A5C6-F7C1A4E3EB05}"/>
          </ac:picMkLst>
        </pc:picChg>
        <pc:picChg chg="del mod ord">
          <ac:chgData name="Kuan Cheng" userId="85f134d9dbb33a9b" providerId="LiveId" clId="{DBDDA546-37BD-49D5-BCC3-2B4E714C90B3}" dt="2021-06-10T13:15:50.642" v="1041" actId="478"/>
          <ac:picMkLst>
            <pc:docMk/>
            <pc:sldMk cId="3756163632" sldId="288"/>
            <ac:picMk id="18" creationId="{C85CF258-9B02-4A9A-A294-35E5D2ADF0F2}"/>
          </ac:picMkLst>
        </pc:picChg>
        <pc:picChg chg="del mod ord">
          <ac:chgData name="Kuan Cheng" userId="85f134d9dbb33a9b" providerId="LiveId" clId="{DBDDA546-37BD-49D5-BCC3-2B4E714C90B3}" dt="2021-06-10T13:19:50.902" v="1136" actId="478"/>
          <ac:picMkLst>
            <pc:docMk/>
            <pc:sldMk cId="3756163632" sldId="288"/>
            <ac:picMk id="20" creationId="{A4E1587A-BDD0-43E7-96A4-AB68612065D4}"/>
          </ac:picMkLst>
        </pc:picChg>
        <pc:picChg chg="del mod ord">
          <ac:chgData name="Kuan Cheng" userId="85f134d9dbb33a9b" providerId="LiveId" clId="{DBDDA546-37BD-49D5-BCC3-2B4E714C90B3}" dt="2021-06-10T15:00:49.528" v="1291" actId="478"/>
          <ac:picMkLst>
            <pc:docMk/>
            <pc:sldMk cId="3756163632" sldId="288"/>
            <ac:picMk id="22" creationId="{696A66D2-6056-470D-9C71-30BBFC9E3CD9}"/>
          </ac:picMkLst>
        </pc:picChg>
        <pc:picChg chg="mod ord">
          <ac:chgData name="Kuan Cheng" userId="85f134d9dbb33a9b" providerId="LiveId" clId="{DBDDA546-37BD-49D5-BCC3-2B4E714C90B3}" dt="2021-06-10T13:19:50.901" v="1135" actId="108"/>
          <ac:picMkLst>
            <pc:docMk/>
            <pc:sldMk cId="3756163632" sldId="288"/>
            <ac:picMk id="24" creationId="{A09DCA5A-0D47-4BCA-B43E-9578EE6832E2}"/>
          </ac:picMkLst>
        </pc:picChg>
        <pc:picChg chg="del mod ord">
          <ac:chgData name="Kuan Cheng" userId="85f134d9dbb33a9b" providerId="LiveId" clId="{DBDDA546-37BD-49D5-BCC3-2B4E714C90B3}" dt="2021-06-11T02:43:53.729" v="1303" actId="478"/>
          <ac:picMkLst>
            <pc:docMk/>
            <pc:sldMk cId="3756163632" sldId="288"/>
            <ac:picMk id="26" creationId="{8A89613E-B177-485B-BB9C-A77EFB421E5A}"/>
          </ac:picMkLst>
        </pc:picChg>
      </pc:sldChg>
      <pc:sldChg chg="modSp new del">
        <pc:chgData name="Kuan Cheng" userId="85f134d9dbb33a9b" providerId="LiveId" clId="{DBDDA546-37BD-49D5-BCC3-2B4E714C90B3}" dt="2021-06-10T13:16:33.701" v="1060" actId="47"/>
        <pc:sldMkLst>
          <pc:docMk/>
          <pc:sldMk cId="757732504" sldId="289"/>
        </pc:sldMkLst>
        <pc:spChg chg="mod">
          <ac:chgData name="Kuan Cheng" userId="85f134d9dbb33a9b" providerId="LiveId" clId="{DBDDA546-37BD-49D5-BCC3-2B4E714C90B3}" dt="2021-06-10T13:16:29.295" v="1058"/>
          <ac:spMkLst>
            <pc:docMk/>
            <pc:sldMk cId="757732504" sldId="289"/>
            <ac:spMk id="2" creationId="{F83B79BE-429D-416A-ABAC-40BD63C99F6E}"/>
          </ac:spMkLst>
        </pc:spChg>
      </pc:sldChg>
      <pc:sldChg chg="delSp modSp add mod">
        <pc:chgData name="Kuan Cheng" userId="85f134d9dbb33a9b" providerId="LiveId" clId="{DBDDA546-37BD-49D5-BCC3-2B4E714C90B3}" dt="2021-06-11T04:27:25.339" v="1570" actId="478"/>
        <pc:sldMkLst>
          <pc:docMk/>
          <pc:sldMk cId="304670399" sldId="290"/>
        </pc:sldMkLst>
        <pc:picChg chg="del mod ord">
          <ac:chgData name="Kuan Cheng" userId="85f134d9dbb33a9b" providerId="LiveId" clId="{DBDDA546-37BD-49D5-BCC3-2B4E714C90B3}" dt="2021-06-11T02:44:49.991" v="1318" actId="478"/>
          <ac:picMkLst>
            <pc:docMk/>
            <pc:sldMk cId="304670399" sldId="290"/>
            <ac:picMk id="4" creationId="{EDAD2F18-1656-43AF-A4C7-0D7785CC94B3}"/>
          </ac:picMkLst>
        </pc:picChg>
        <pc:picChg chg="del mod ord">
          <ac:chgData name="Kuan Cheng" userId="85f134d9dbb33a9b" providerId="LiveId" clId="{DBDDA546-37BD-49D5-BCC3-2B4E714C90B3}" dt="2021-06-11T04:27:12.129" v="1556" actId="478"/>
          <ac:picMkLst>
            <pc:docMk/>
            <pc:sldMk cId="304670399" sldId="290"/>
            <ac:picMk id="5" creationId="{3D43AC81-7CE4-43F6-85B3-53FE5574735E}"/>
          </ac:picMkLst>
        </pc:picChg>
        <pc:picChg chg="del mod">
          <ac:chgData name="Kuan Cheng" userId="85f134d9dbb33a9b" providerId="LiveId" clId="{DBDDA546-37BD-49D5-BCC3-2B4E714C90B3}" dt="2021-06-10T13:17:28.732" v="1075" actId="478"/>
          <ac:picMkLst>
            <pc:docMk/>
            <pc:sldMk cId="304670399" sldId="290"/>
            <ac:picMk id="5" creationId="{C88C3E41-ED13-48FB-B6C3-0E6BB16A449E}"/>
          </ac:picMkLst>
        </pc:picChg>
        <pc:picChg chg="del mod ord">
          <ac:chgData name="Kuan Cheng" userId="85f134d9dbb33a9b" providerId="LiveId" clId="{DBDDA546-37BD-49D5-BCC3-2B4E714C90B3}" dt="2021-06-10T14:41:43.093" v="1275" actId="478"/>
          <ac:picMkLst>
            <pc:docMk/>
            <pc:sldMk cId="304670399" sldId="290"/>
            <ac:picMk id="7" creationId="{C50A33A5-6B03-43CB-BBAE-2F4876E4150F}"/>
          </ac:picMkLst>
        </pc:picChg>
        <pc:picChg chg="del mod ord">
          <ac:chgData name="Kuan Cheng" userId="85f134d9dbb33a9b" providerId="LiveId" clId="{DBDDA546-37BD-49D5-BCC3-2B4E714C90B3}" dt="2021-06-11T02:45:11.696" v="1345" actId="478"/>
          <ac:picMkLst>
            <pc:docMk/>
            <pc:sldMk cId="304670399" sldId="290"/>
            <ac:picMk id="8" creationId="{3B746E7C-8C4A-4BB1-9AA2-165AC100DE00}"/>
          </ac:picMkLst>
        </pc:picChg>
        <pc:picChg chg="del mod ord">
          <ac:chgData name="Kuan Cheng" userId="85f134d9dbb33a9b" providerId="LiveId" clId="{DBDDA546-37BD-49D5-BCC3-2B4E714C90B3}" dt="2021-06-10T13:19:14.375" v="1114" actId="478"/>
          <ac:picMkLst>
            <pc:docMk/>
            <pc:sldMk cId="304670399" sldId="290"/>
            <ac:picMk id="9" creationId="{71F1AD4F-39B1-4DAC-8D9C-BD35813FDE88}"/>
          </ac:picMkLst>
        </pc:picChg>
        <pc:picChg chg="mod ord">
          <ac:chgData name="Kuan Cheng" userId="85f134d9dbb33a9b" providerId="LiveId" clId="{DBDDA546-37BD-49D5-BCC3-2B4E714C90B3}" dt="2021-06-11T02:45:11.695" v="1344" actId="108"/>
          <ac:picMkLst>
            <pc:docMk/>
            <pc:sldMk cId="304670399" sldId="290"/>
            <ac:picMk id="10" creationId="{F7836FCF-E1BE-445D-838C-5CADE231D323}"/>
          </ac:picMkLst>
        </pc:picChg>
        <pc:picChg chg="mod ord">
          <ac:chgData name="Kuan Cheng" userId="85f134d9dbb33a9b" providerId="LiveId" clId="{DBDDA546-37BD-49D5-BCC3-2B4E714C90B3}" dt="2021-06-10T13:19:14.374" v="1113" actId="108"/>
          <ac:picMkLst>
            <pc:docMk/>
            <pc:sldMk cId="304670399" sldId="290"/>
            <ac:picMk id="11" creationId="{A1C3843F-417A-4CD3-ACF3-2B545F2ACF80}"/>
          </ac:picMkLst>
        </pc:picChg>
        <pc:picChg chg="del mod ord">
          <ac:chgData name="Kuan Cheng" userId="85f134d9dbb33a9b" providerId="LiveId" clId="{DBDDA546-37BD-49D5-BCC3-2B4E714C90B3}" dt="2021-06-11T04:27:25.339" v="1570" actId="478"/>
          <ac:picMkLst>
            <pc:docMk/>
            <pc:sldMk cId="304670399" sldId="290"/>
            <ac:picMk id="13" creationId="{683FE4CB-9749-475D-BC1A-B7EAB72852E4}"/>
          </ac:picMkLst>
        </pc:picChg>
        <pc:picChg chg="del">
          <ac:chgData name="Kuan Cheng" userId="85f134d9dbb33a9b" providerId="LiveId" clId="{DBDDA546-37BD-49D5-BCC3-2B4E714C90B3}" dt="2021-06-10T13:19:38.690" v="1124" actId="478"/>
          <ac:picMkLst>
            <pc:docMk/>
            <pc:sldMk cId="304670399" sldId="290"/>
            <ac:picMk id="13" creationId="{CCC9A589-B587-4EFA-81FF-87DB1456A68E}"/>
          </ac:picMkLst>
        </pc:picChg>
        <pc:picChg chg="mod ord">
          <ac:chgData name="Kuan Cheng" userId="85f134d9dbb33a9b" providerId="LiveId" clId="{DBDDA546-37BD-49D5-BCC3-2B4E714C90B3}" dt="2021-06-10T13:19:43.441" v="1125" actId="1076"/>
          <ac:picMkLst>
            <pc:docMk/>
            <pc:sldMk cId="304670399" sldId="290"/>
            <ac:picMk id="15" creationId="{DAE04649-CA50-49C4-9817-DAD67E97467A}"/>
          </ac:picMkLst>
        </pc:picChg>
        <pc:picChg chg="mod ord">
          <ac:chgData name="Kuan Cheng" userId="85f134d9dbb33a9b" providerId="LiveId" clId="{DBDDA546-37BD-49D5-BCC3-2B4E714C90B3}" dt="2021-06-11T04:27:25.338" v="1569" actId="108"/>
          <ac:picMkLst>
            <pc:docMk/>
            <pc:sldMk cId="304670399" sldId="290"/>
            <ac:picMk id="17" creationId="{B58C41F3-5ABD-455B-8A93-1DFBE5DC2047}"/>
          </ac:picMkLst>
        </pc:picChg>
        <pc:picChg chg="del">
          <ac:chgData name="Kuan Cheng" userId="85f134d9dbb33a9b" providerId="LiveId" clId="{DBDDA546-37BD-49D5-BCC3-2B4E714C90B3}" dt="2021-06-10T13:19:06.655" v="1101" actId="478"/>
          <ac:picMkLst>
            <pc:docMk/>
            <pc:sldMk cId="304670399" sldId="290"/>
            <ac:picMk id="20" creationId="{A4E1587A-BDD0-43E7-96A4-AB68612065D4}"/>
          </ac:picMkLst>
        </pc:picChg>
        <pc:picChg chg="del mod">
          <ac:chgData name="Kuan Cheng" userId="85f134d9dbb33a9b" providerId="LiveId" clId="{DBDDA546-37BD-49D5-BCC3-2B4E714C90B3}" dt="2021-06-10T13:18:41.756" v="1089" actId="478"/>
          <ac:picMkLst>
            <pc:docMk/>
            <pc:sldMk cId="304670399" sldId="290"/>
            <ac:picMk id="22" creationId="{696A66D2-6056-470D-9C71-30BBFC9E3CD9}"/>
          </ac:picMkLst>
        </pc:picChg>
      </pc:sldChg>
    </pc:docChg>
  </pc:docChgLst>
</pc:chgInfo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C769B-95D9-4598-9664-B838F38F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91ABD8-C429-493C-8C46-7F09C1C45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2F91AD-0F1E-44B6-BF81-816890E25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78DCD-E85C-4607-9F72-DDC203BB0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9AB889-4C49-44EC-9BF2-32C50D4B3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996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03B4A-4895-43F9-AB48-A2658212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6CD378-A7FC-4D63-8D28-CD1079FB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7B2BA0-D389-4CEB-BD8E-6377DEFE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FB96C4-1E0B-42C4-88E8-7C90D29C2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4DAE58-962F-401F-B64B-D01DDB22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46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043FDD-0D0C-4304-AD88-86F5A13DDF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B92507-BE33-49D2-92EB-C37567112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29D50-5820-47C4-8267-A5BE29144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BEA857-49B4-4E18-8A16-77A5B557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8ED947-8344-408A-830E-8C26B4F3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43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1C28AF-ABB0-45B6-BB15-2D61450A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8756DB-F430-465B-8BB3-69CB65588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45C36F-1D44-45E1-99C8-BB92B1AE3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9F5A67-BCB1-4F12-ABD2-7F5C635CB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07A469-919E-4F80-BFC1-534E6190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68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E98142-820F-44EB-A14F-26B5B339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FBD759-2B10-428A-BEF7-C2652613B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4795C1-FD02-456B-95B7-32684428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249748-2497-4636-A8E1-432DE76E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B33C18-2C59-44DD-80FC-B24D3FA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47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D1079-CDBD-4A67-894C-DE2C39D7A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EE72FB-14A8-4C8A-BED7-8E85583FCF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CF51C4-35A3-4F02-9BF9-D995882D5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32537C-BFBD-4EA5-ABEE-036DA79D6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FF1601-64E2-421D-A251-D01A0B51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C4E26C-6046-428F-BF98-7B2E2BEE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513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79DFD-5446-44DB-9425-1A688672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2845B0-0E06-44FB-BB96-6FE051A27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4A54D6-90D6-46B1-8D97-AD1C50CA0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4C3BDB-2B78-4837-B5EF-6B36753A0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40E265-49D6-43C7-8E01-7B8E4C805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CF51C24-535D-4250-A4E9-A9695A09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A2F5757-A64F-4646-AB73-27DFE038F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045AD8-B55C-4768-BC6E-A5EE698D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33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9D4FDB-DC88-43E7-ABDB-186B2021E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25ABF2-E4FD-4C76-BC34-2F208E33D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79EF24-CEFA-4836-B8AD-72158629E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B81B09C-13F9-44F4-904A-5D1A810F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97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E0EE3F-5E8B-4085-8717-803BC0D8D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225584D-EBE5-4FC4-AA9D-87A4B4D3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D8D007-5143-47F4-ACCA-54370D88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068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84289F-B733-44AB-B38E-CBAAD22C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3CD0A6-CE2A-49C8-9A1F-C8F52B14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408CEF-A066-4ECB-AE8B-4634C0322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AE5041-5CCE-4436-AD39-BC8123602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16D5C-B76D-4FFA-8ED9-D0E24023F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CC9047-A264-4465-9E86-168F50C1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52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4CD9B-03C4-4BC5-BEA2-8288C4369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8C21FC-2C2A-47DC-A00E-255D3A1DC6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A37092-31EF-41CB-B12B-80C3FB1F0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3D4A21-7A18-46CA-A716-76B04BE7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F3EE4B-F137-4B00-8BA5-DF6F33392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E6B391-2361-4D32-8983-052647C3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48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CAAB8D-89F6-49C1-A549-5AF738479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1E5115-A4E4-42FA-883F-9E5553B5F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12D2E-52DA-404D-8F53-A114EF089C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9A802-9B08-42DC-AD0D-7A74D630E9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84D514-91AA-4946-98D9-45E865594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D140E-0A59-4D6A-A21A-732AD1447B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3B77-62B6-478B-9ECF-B4D15E5729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301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image" Target="../media/image27.pn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tags" Target="../tags/tag27.xml"/><Relationship Id="rId7" Type="http://schemas.openxmlformats.org/officeDocument/2006/relationships/image" Target="../media/image29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8.xml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tags" Target="../tags/tag31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36.png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image" Target="../media/image35.png"/><Relationship Id="rId5" Type="http://schemas.openxmlformats.org/officeDocument/2006/relationships/tags" Target="../tags/tag33.xml"/><Relationship Id="rId10" Type="http://schemas.openxmlformats.org/officeDocument/2006/relationships/image" Target="../media/image34.png"/><Relationship Id="rId4" Type="http://schemas.openxmlformats.org/officeDocument/2006/relationships/tags" Target="../tags/tag32.xml"/><Relationship Id="rId9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tags" Target="../tags/tag37.xml"/><Relationship Id="rId7" Type="http://schemas.openxmlformats.org/officeDocument/2006/relationships/image" Target="../media/image39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8.xml"/><Relationship Id="rId9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tags" Target="../tags/tag41.xml"/><Relationship Id="rId7" Type="http://schemas.openxmlformats.org/officeDocument/2006/relationships/image" Target="../media/image42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46.png"/><Relationship Id="rId5" Type="http://schemas.openxmlformats.org/officeDocument/2006/relationships/tags" Target="../tags/tag43.xml"/><Relationship Id="rId10" Type="http://schemas.openxmlformats.org/officeDocument/2006/relationships/image" Target="../media/image45.png"/><Relationship Id="rId4" Type="http://schemas.openxmlformats.org/officeDocument/2006/relationships/tags" Target="../tags/tag42.xml"/><Relationship Id="rId9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image" Target="../media/image49.png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tags" Target="../tags/tag49.xml"/><Relationship Id="rId7" Type="http://schemas.openxmlformats.org/officeDocument/2006/relationships/image" Target="../media/image50.png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54.png"/><Relationship Id="rId5" Type="http://schemas.openxmlformats.org/officeDocument/2006/relationships/tags" Target="../tags/tag51.xml"/><Relationship Id="rId10" Type="http://schemas.openxmlformats.org/officeDocument/2006/relationships/image" Target="../media/image53.png"/><Relationship Id="rId4" Type="http://schemas.openxmlformats.org/officeDocument/2006/relationships/tags" Target="../tags/tag50.xml"/><Relationship Id="rId9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tags" Target="../tags/tag54.xml"/><Relationship Id="rId7" Type="http://schemas.openxmlformats.org/officeDocument/2006/relationships/image" Target="../media/image56.png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5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5.xml"/><Relationship Id="rId9" Type="http://schemas.openxmlformats.org/officeDocument/2006/relationships/image" Target="../media/image5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tags" Target="../tags/tag58.xml"/><Relationship Id="rId7" Type="http://schemas.openxmlformats.org/officeDocument/2006/relationships/image" Target="../media/image55.png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62.png"/><Relationship Id="rId5" Type="http://schemas.openxmlformats.org/officeDocument/2006/relationships/tags" Target="../tags/tag60.xml"/><Relationship Id="rId10" Type="http://schemas.openxmlformats.org/officeDocument/2006/relationships/image" Target="../media/image61.png"/><Relationship Id="rId4" Type="http://schemas.openxmlformats.org/officeDocument/2006/relationships/tags" Target="../tags/tag59.xml"/><Relationship Id="rId9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68.xml"/><Relationship Id="rId13" Type="http://schemas.openxmlformats.org/officeDocument/2006/relationships/image" Target="../media/image66.png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12" Type="http://schemas.openxmlformats.org/officeDocument/2006/relationships/image" Target="../media/image65.png"/><Relationship Id="rId17" Type="http://schemas.openxmlformats.org/officeDocument/2006/relationships/image" Target="../media/image70.png"/><Relationship Id="rId2" Type="http://schemas.openxmlformats.org/officeDocument/2006/relationships/tags" Target="../tags/tag62.xml"/><Relationship Id="rId16" Type="http://schemas.openxmlformats.org/officeDocument/2006/relationships/image" Target="../media/image69.png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image" Target="../media/image64.png"/><Relationship Id="rId5" Type="http://schemas.openxmlformats.org/officeDocument/2006/relationships/tags" Target="../tags/tag65.xml"/><Relationship Id="rId15" Type="http://schemas.openxmlformats.org/officeDocument/2006/relationships/image" Target="../media/image68.png"/><Relationship Id="rId10" Type="http://schemas.openxmlformats.org/officeDocument/2006/relationships/image" Target="../media/image63.png"/><Relationship Id="rId4" Type="http://schemas.openxmlformats.org/officeDocument/2006/relationships/tags" Target="../tags/tag64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6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75.png"/><Relationship Id="rId3" Type="http://schemas.openxmlformats.org/officeDocument/2006/relationships/tags" Target="../tags/tag71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74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image" Target="../media/image73.png"/><Relationship Id="rId5" Type="http://schemas.openxmlformats.org/officeDocument/2006/relationships/tags" Target="../tags/tag73.xml"/><Relationship Id="rId10" Type="http://schemas.openxmlformats.org/officeDocument/2006/relationships/image" Target="../media/image72.png"/><Relationship Id="rId4" Type="http://schemas.openxmlformats.org/officeDocument/2006/relationships/tags" Target="../tags/tag72.xml"/><Relationship Id="rId9" Type="http://schemas.openxmlformats.org/officeDocument/2006/relationships/image" Target="../media/image7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tags" Target="../tags/tag77.xml"/><Relationship Id="rId7" Type="http://schemas.openxmlformats.org/officeDocument/2006/relationships/image" Target="../media/image71.png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78.png"/><Relationship Id="rId5" Type="http://schemas.openxmlformats.org/officeDocument/2006/relationships/tags" Target="../tags/tag79.xml"/><Relationship Id="rId10" Type="http://schemas.openxmlformats.org/officeDocument/2006/relationships/image" Target="../media/image77.png"/><Relationship Id="rId4" Type="http://schemas.openxmlformats.org/officeDocument/2006/relationships/tags" Target="../tags/tag78.xml"/><Relationship Id="rId9" Type="http://schemas.openxmlformats.org/officeDocument/2006/relationships/image" Target="../media/image7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6.png"/><Relationship Id="rId5" Type="http://schemas.openxmlformats.org/officeDocument/2006/relationships/tags" Target="../tags/tag5.xml"/><Relationship Id="rId10" Type="http://schemas.openxmlformats.org/officeDocument/2006/relationships/image" Target="../media/image5.png"/><Relationship Id="rId4" Type="http://schemas.openxmlformats.org/officeDocument/2006/relationships/tags" Target="../tags/tag4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16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tags" Target="../tags/tag16.xml"/><Relationship Id="rId7" Type="http://schemas.openxmlformats.org/officeDocument/2006/relationships/image" Target="../media/image18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7.xml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0.xml"/><Relationship Id="rId7" Type="http://schemas.openxmlformats.org/officeDocument/2006/relationships/image" Target="../media/image22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2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11403-6D6E-4C0E-88A5-ECE5C9A89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6872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Interactive Proof Public Coin</a:t>
            </a:r>
            <a:endParaRPr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4F0E17-1E23-4E70-9887-4AD7FE0B2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Instructor: Kuan Cheng</a:t>
            </a:r>
            <a:endParaRPr lang="zh-CN" altLang="en-US" dirty="0"/>
          </a:p>
        </p:txBody>
      </p:sp>
      <p:pic>
        <p:nvPicPr>
          <p:cNvPr id="4" name="Picture 2" descr="Postgraduates Program of Chinese Government Scholarship 2020">
            <a:extLst>
              <a:ext uri="{FF2B5EF4-FFF2-40B4-BE49-F238E27FC236}">
                <a16:creationId xmlns:a16="http://schemas.microsoft.com/office/drawing/2014/main" id="{54DB8DC2-899F-4BA2-8263-B7138E54B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963" y="4574505"/>
            <a:ext cx="3545477" cy="186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38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21E76-F135-419A-AD81-99E91CAF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AM for GNI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01E3C6-A28C-45B2-A50E-EFAFAA5E2FC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258" y="2256537"/>
            <a:ext cx="7720533" cy="87161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CC8A885-F31B-45EE-AA7F-EED69E0A25E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258" y="3729846"/>
            <a:ext cx="3934019" cy="125881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FF05278-29DD-4D41-8745-3F5FE59BDBE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258" y="5590355"/>
            <a:ext cx="8245182" cy="27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37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AC70DF-51EE-4442-A529-E33174C6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Set Lower Bound Protocol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25EF97-2556-44CD-BF44-4F2F52E48B5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129" y="2155952"/>
            <a:ext cx="9160381" cy="5883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B2C683-F4A2-4968-8DE8-077494B6526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664" y="3082168"/>
            <a:ext cx="5710781" cy="2547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67EDA59-BD50-49AD-B9D2-CC7B1088617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129" y="3674822"/>
            <a:ext cx="9163733" cy="53135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DC4CEA-D6B2-4BD1-9424-FDC40D99968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129" y="5136701"/>
            <a:ext cx="9162057" cy="54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5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39795D9E-5958-472D-9654-880AF22EA87C}"/>
              </a:ext>
            </a:extLst>
          </p:cNvPr>
          <p:cNvSpPr/>
          <p:nvPr/>
        </p:nvSpPr>
        <p:spPr>
          <a:xfrm>
            <a:off x="7239000" y="4702024"/>
            <a:ext cx="1246632" cy="114099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3CB682E8-7355-4E04-A2D5-535416E5737A}"/>
              </a:ext>
            </a:extLst>
          </p:cNvPr>
          <p:cNvSpPr/>
          <p:nvPr/>
        </p:nvSpPr>
        <p:spPr>
          <a:xfrm>
            <a:off x="7626096" y="5148072"/>
            <a:ext cx="758952" cy="402336"/>
          </a:xfrm>
          <a:custGeom>
            <a:avLst/>
            <a:gdLst>
              <a:gd name="connsiteX0" fmla="*/ 0 w 758952"/>
              <a:gd name="connsiteY0" fmla="*/ 356616 h 402336"/>
              <a:gd name="connsiteX1" fmla="*/ 0 w 758952"/>
              <a:gd name="connsiteY1" fmla="*/ 356616 h 402336"/>
              <a:gd name="connsiteX2" fmla="*/ 45720 w 758952"/>
              <a:gd name="connsiteY2" fmla="*/ 292608 h 402336"/>
              <a:gd name="connsiteX3" fmla="*/ 64008 w 758952"/>
              <a:gd name="connsiteY3" fmla="*/ 237744 h 402336"/>
              <a:gd name="connsiteX4" fmla="*/ 73152 w 758952"/>
              <a:gd name="connsiteY4" fmla="*/ 210312 h 402336"/>
              <a:gd name="connsiteX5" fmla="*/ 109728 w 758952"/>
              <a:gd name="connsiteY5" fmla="*/ 128016 h 402336"/>
              <a:gd name="connsiteX6" fmla="*/ 128016 w 758952"/>
              <a:gd name="connsiteY6" fmla="*/ 73152 h 402336"/>
              <a:gd name="connsiteX7" fmla="*/ 137160 w 758952"/>
              <a:gd name="connsiteY7" fmla="*/ 45720 h 402336"/>
              <a:gd name="connsiteX8" fmla="*/ 173736 w 758952"/>
              <a:gd name="connsiteY8" fmla="*/ 18288 h 402336"/>
              <a:gd name="connsiteX9" fmla="*/ 246888 w 758952"/>
              <a:gd name="connsiteY9" fmla="*/ 0 h 402336"/>
              <a:gd name="connsiteX10" fmla="*/ 374904 w 758952"/>
              <a:gd name="connsiteY10" fmla="*/ 18288 h 402336"/>
              <a:gd name="connsiteX11" fmla="*/ 402336 w 758952"/>
              <a:gd name="connsiteY11" fmla="*/ 27432 h 402336"/>
              <a:gd name="connsiteX12" fmla="*/ 438912 w 758952"/>
              <a:gd name="connsiteY12" fmla="*/ 36576 h 402336"/>
              <a:gd name="connsiteX13" fmla="*/ 493776 w 758952"/>
              <a:gd name="connsiteY13" fmla="*/ 54864 h 402336"/>
              <a:gd name="connsiteX14" fmla="*/ 758952 w 758952"/>
              <a:gd name="connsiteY14" fmla="*/ 73152 h 402336"/>
              <a:gd name="connsiteX15" fmla="*/ 749808 w 758952"/>
              <a:gd name="connsiteY15" fmla="*/ 274320 h 402336"/>
              <a:gd name="connsiteX16" fmla="*/ 740664 w 758952"/>
              <a:gd name="connsiteY16" fmla="*/ 301752 h 402336"/>
              <a:gd name="connsiteX17" fmla="*/ 722376 w 758952"/>
              <a:gd name="connsiteY17" fmla="*/ 329184 h 402336"/>
              <a:gd name="connsiteX18" fmla="*/ 667512 w 758952"/>
              <a:gd name="connsiteY18" fmla="*/ 356616 h 402336"/>
              <a:gd name="connsiteX19" fmla="*/ 246888 w 758952"/>
              <a:gd name="connsiteY19" fmla="*/ 356616 h 402336"/>
              <a:gd name="connsiteX20" fmla="*/ 219456 w 758952"/>
              <a:gd name="connsiteY20" fmla="*/ 374904 h 402336"/>
              <a:gd name="connsiteX21" fmla="*/ 182880 w 758952"/>
              <a:gd name="connsiteY21" fmla="*/ 384048 h 402336"/>
              <a:gd name="connsiteX22" fmla="*/ 128016 w 758952"/>
              <a:gd name="connsiteY22" fmla="*/ 402336 h 402336"/>
              <a:gd name="connsiteX23" fmla="*/ 9144 w 758952"/>
              <a:gd name="connsiteY23" fmla="*/ 393192 h 402336"/>
              <a:gd name="connsiteX24" fmla="*/ 0 w 758952"/>
              <a:gd name="connsiteY24" fmla="*/ 356616 h 402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8952" h="402336">
                <a:moveTo>
                  <a:pt x="0" y="356616"/>
                </a:moveTo>
                <a:lnTo>
                  <a:pt x="0" y="356616"/>
                </a:lnTo>
                <a:cubicBezTo>
                  <a:pt x="15240" y="335280"/>
                  <a:pt x="33289" y="315694"/>
                  <a:pt x="45720" y="292608"/>
                </a:cubicBezTo>
                <a:cubicBezTo>
                  <a:pt x="54859" y="275635"/>
                  <a:pt x="57912" y="256032"/>
                  <a:pt x="64008" y="237744"/>
                </a:cubicBezTo>
                <a:cubicBezTo>
                  <a:pt x="67056" y="228600"/>
                  <a:pt x="67805" y="218332"/>
                  <a:pt x="73152" y="210312"/>
                </a:cubicBezTo>
                <a:cubicBezTo>
                  <a:pt x="102133" y="166840"/>
                  <a:pt x="87965" y="193306"/>
                  <a:pt x="109728" y="128016"/>
                </a:cubicBezTo>
                <a:lnTo>
                  <a:pt x="128016" y="73152"/>
                </a:lnTo>
                <a:cubicBezTo>
                  <a:pt x="131064" y="64008"/>
                  <a:pt x="129449" y="51503"/>
                  <a:pt x="137160" y="45720"/>
                </a:cubicBezTo>
                <a:cubicBezTo>
                  <a:pt x="149352" y="36576"/>
                  <a:pt x="160504" y="25849"/>
                  <a:pt x="173736" y="18288"/>
                </a:cubicBezTo>
                <a:cubicBezTo>
                  <a:pt x="188876" y="9636"/>
                  <a:pt x="235311" y="2315"/>
                  <a:pt x="246888" y="0"/>
                </a:cubicBezTo>
                <a:cubicBezTo>
                  <a:pt x="278525" y="3955"/>
                  <a:pt x="341003" y="10754"/>
                  <a:pt x="374904" y="18288"/>
                </a:cubicBezTo>
                <a:cubicBezTo>
                  <a:pt x="384313" y="20379"/>
                  <a:pt x="393068" y="24784"/>
                  <a:pt x="402336" y="27432"/>
                </a:cubicBezTo>
                <a:cubicBezTo>
                  <a:pt x="414420" y="30884"/>
                  <a:pt x="426875" y="32965"/>
                  <a:pt x="438912" y="36576"/>
                </a:cubicBezTo>
                <a:cubicBezTo>
                  <a:pt x="457376" y="42115"/>
                  <a:pt x="474544" y="53538"/>
                  <a:pt x="493776" y="54864"/>
                </a:cubicBezTo>
                <a:lnTo>
                  <a:pt x="758952" y="73152"/>
                </a:lnTo>
                <a:cubicBezTo>
                  <a:pt x="755904" y="140208"/>
                  <a:pt x="755161" y="207409"/>
                  <a:pt x="749808" y="274320"/>
                </a:cubicBezTo>
                <a:cubicBezTo>
                  <a:pt x="749039" y="283928"/>
                  <a:pt x="744975" y="293131"/>
                  <a:pt x="740664" y="301752"/>
                </a:cubicBezTo>
                <a:cubicBezTo>
                  <a:pt x="735749" y="311582"/>
                  <a:pt x="730147" y="321413"/>
                  <a:pt x="722376" y="329184"/>
                </a:cubicBezTo>
                <a:cubicBezTo>
                  <a:pt x="704650" y="346910"/>
                  <a:pt x="689823" y="349179"/>
                  <a:pt x="667512" y="356616"/>
                </a:cubicBezTo>
                <a:cubicBezTo>
                  <a:pt x="566301" y="353242"/>
                  <a:pt x="365969" y="337814"/>
                  <a:pt x="246888" y="356616"/>
                </a:cubicBezTo>
                <a:cubicBezTo>
                  <a:pt x="236033" y="358330"/>
                  <a:pt x="229557" y="370575"/>
                  <a:pt x="219456" y="374904"/>
                </a:cubicBezTo>
                <a:cubicBezTo>
                  <a:pt x="207905" y="379854"/>
                  <a:pt x="194917" y="380437"/>
                  <a:pt x="182880" y="384048"/>
                </a:cubicBezTo>
                <a:cubicBezTo>
                  <a:pt x="164416" y="389587"/>
                  <a:pt x="128016" y="402336"/>
                  <a:pt x="128016" y="402336"/>
                </a:cubicBezTo>
                <a:cubicBezTo>
                  <a:pt x="88392" y="399288"/>
                  <a:pt x="48578" y="398121"/>
                  <a:pt x="9144" y="393192"/>
                </a:cubicBezTo>
                <a:cubicBezTo>
                  <a:pt x="-420" y="391996"/>
                  <a:pt x="1524" y="362712"/>
                  <a:pt x="0" y="356616"/>
                </a:cubicBezTo>
                <a:close/>
              </a:path>
            </a:pathLst>
          </a:cu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7A71077-1F83-4B1A-AE5B-BAFF3EC5EA5D}"/>
              </a:ext>
            </a:extLst>
          </p:cNvPr>
          <p:cNvSpPr/>
          <p:nvPr/>
        </p:nvSpPr>
        <p:spPr>
          <a:xfrm>
            <a:off x="2971800" y="4215384"/>
            <a:ext cx="1389888" cy="220370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A3678A2A-7095-48CD-AAE0-D2E034AB5CA3}"/>
              </a:ext>
            </a:extLst>
          </p:cNvPr>
          <p:cNvSpPr/>
          <p:nvPr/>
        </p:nvSpPr>
        <p:spPr>
          <a:xfrm>
            <a:off x="3328416" y="4809744"/>
            <a:ext cx="768096" cy="1170432"/>
          </a:xfrm>
          <a:custGeom>
            <a:avLst/>
            <a:gdLst>
              <a:gd name="connsiteX0" fmla="*/ 0 w 768096"/>
              <a:gd name="connsiteY0" fmla="*/ 246888 h 1170432"/>
              <a:gd name="connsiteX1" fmla="*/ 0 w 768096"/>
              <a:gd name="connsiteY1" fmla="*/ 246888 h 1170432"/>
              <a:gd name="connsiteX2" fmla="*/ 9144 w 768096"/>
              <a:gd name="connsiteY2" fmla="*/ 649224 h 1170432"/>
              <a:gd name="connsiteX3" fmla="*/ 18288 w 768096"/>
              <a:gd name="connsiteY3" fmla="*/ 685800 h 1170432"/>
              <a:gd name="connsiteX4" fmla="*/ 36576 w 768096"/>
              <a:gd name="connsiteY4" fmla="*/ 777240 h 1170432"/>
              <a:gd name="connsiteX5" fmla="*/ 45720 w 768096"/>
              <a:gd name="connsiteY5" fmla="*/ 822960 h 1170432"/>
              <a:gd name="connsiteX6" fmla="*/ 109728 w 768096"/>
              <a:gd name="connsiteY6" fmla="*/ 941832 h 1170432"/>
              <a:gd name="connsiteX7" fmla="*/ 164592 w 768096"/>
              <a:gd name="connsiteY7" fmla="*/ 1033272 h 1170432"/>
              <a:gd name="connsiteX8" fmla="*/ 228600 w 768096"/>
              <a:gd name="connsiteY8" fmla="*/ 1069848 h 1170432"/>
              <a:gd name="connsiteX9" fmla="*/ 283464 w 768096"/>
              <a:gd name="connsiteY9" fmla="*/ 1106424 h 1170432"/>
              <a:gd name="connsiteX10" fmla="*/ 347472 w 768096"/>
              <a:gd name="connsiteY10" fmla="*/ 1133856 h 1170432"/>
              <a:gd name="connsiteX11" fmla="*/ 384048 w 768096"/>
              <a:gd name="connsiteY11" fmla="*/ 1152144 h 1170432"/>
              <a:gd name="connsiteX12" fmla="*/ 521208 w 768096"/>
              <a:gd name="connsiteY12" fmla="*/ 1170432 h 1170432"/>
              <a:gd name="connsiteX13" fmla="*/ 612648 w 768096"/>
              <a:gd name="connsiteY13" fmla="*/ 1161288 h 1170432"/>
              <a:gd name="connsiteX14" fmla="*/ 658368 w 768096"/>
              <a:gd name="connsiteY14" fmla="*/ 1115568 h 1170432"/>
              <a:gd name="connsiteX15" fmla="*/ 704088 w 768096"/>
              <a:gd name="connsiteY15" fmla="*/ 1060704 h 1170432"/>
              <a:gd name="connsiteX16" fmla="*/ 713232 w 768096"/>
              <a:gd name="connsiteY16" fmla="*/ 932688 h 1170432"/>
              <a:gd name="connsiteX17" fmla="*/ 722376 w 768096"/>
              <a:gd name="connsiteY17" fmla="*/ 905256 h 1170432"/>
              <a:gd name="connsiteX18" fmla="*/ 740664 w 768096"/>
              <a:gd name="connsiteY18" fmla="*/ 822960 h 1170432"/>
              <a:gd name="connsiteX19" fmla="*/ 768096 w 768096"/>
              <a:gd name="connsiteY19" fmla="*/ 740664 h 1170432"/>
              <a:gd name="connsiteX20" fmla="*/ 758952 w 768096"/>
              <a:gd name="connsiteY20" fmla="*/ 585216 h 1170432"/>
              <a:gd name="connsiteX21" fmla="*/ 740664 w 768096"/>
              <a:gd name="connsiteY21" fmla="*/ 557784 h 1170432"/>
              <a:gd name="connsiteX22" fmla="*/ 722376 w 768096"/>
              <a:gd name="connsiteY22" fmla="*/ 493776 h 1170432"/>
              <a:gd name="connsiteX23" fmla="*/ 694944 w 768096"/>
              <a:gd name="connsiteY23" fmla="*/ 475488 h 1170432"/>
              <a:gd name="connsiteX24" fmla="*/ 649224 w 768096"/>
              <a:gd name="connsiteY24" fmla="*/ 411480 h 1170432"/>
              <a:gd name="connsiteX25" fmla="*/ 621792 w 768096"/>
              <a:gd name="connsiteY25" fmla="*/ 393192 h 1170432"/>
              <a:gd name="connsiteX26" fmla="*/ 557784 w 768096"/>
              <a:gd name="connsiteY26" fmla="*/ 301752 h 1170432"/>
              <a:gd name="connsiteX27" fmla="*/ 566928 w 768096"/>
              <a:gd name="connsiteY27" fmla="*/ 210312 h 1170432"/>
              <a:gd name="connsiteX28" fmla="*/ 594360 w 768096"/>
              <a:gd name="connsiteY28" fmla="*/ 192024 h 1170432"/>
              <a:gd name="connsiteX29" fmla="*/ 612648 w 768096"/>
              <a:gd name="connsiteY29" fmla="*/ 164592 h 1170432"/>
              <a:gd name="connsiteX30" fmla="*/ 603504 w 768096"/>
              <a:gd name="connsiteY30" fmla="*/ 137160 h 1170432"/>
              <a:gd name="connsiteX31" fmla="*/ 557784 w 768096"/>
              <a:gd name="connsiteY31" fmla="*/ 82296 h 1170432"/>
              <a:gd name="connsiteX32" fmla="*/ 475488 w 768096"/>
              <a:gd name="connsiteY32" fmla="*/ 45720 h 1170432"/>
              <a:gd name="connsiteX33" fmla="*/ 438912 w 768096"/>
              <a:gd name="connsiteY33" fmla="*/ 36576 h 1170432"/>
              <a:gd name="connsiteX34" fmla="*/ 374904 w 768096"/>
              <a:gd name="connsiteY34" fmla="*/ 0 h 1170432"/>
              <a:gd name="connsiteX35" fmla="*/ 283464 w 768096"/>
              <a:gd name="connsiteY35" fmla="*/ 27432 h 1170432"/>
              <a:gd name="connsiteX36" fmla="*/ 237744 w 768096"/>
              <a:gd name="connsiteY36" fmla="*/ 36576 h 1170432"/>
              <a:gd name="connsiteX37" fmla="*/ 182880 w 768096"/>
              <a:gd name="connsiteY37" fmla="*/ 54864 h 1170432"/>
              <a:gd name="connsiteX38" fmla="*/ 155448 w 768096"/>
              <a:gd name="connsiteY38" fmla="*/ 64008 h 1170432"/>
              <a:gd name="connsiteX39" fmla="*/ 91440 w 768096"/>
              <a:gd name="connsiteY39" fmla="*/ 82296 h 1170432"/>
              <a:gd name="connsiteX40" fmla="*/ 64008 w 768096"/>
              <a:gd name="connsiteY40" fmla="*/ 109728 h 1170432"/>
              <a:gd name="connsiteX41" fmla="*/ 54864 w 768096"/>
              <a:gd name="connsiteY41" fmla="*/ 137160 h 1170432"/>
              <a:gd name="connsiteX42" fmla="*/ 27432 w 768096"/>
              <a:gd name="connsiteY42" fmla="*/ 155448 h 1170432"/>
              <a:gd name="connsiteX43" fmla="*/ 0 w 768096"/>
              <a:gd name="connsiteY43" fmla="*/ 246888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68096" h="1170432">
                <a:moveTo>
                  <a:pt x="0" y="246888"/>
                </a:moveTo>
                <a:lnTo>
                  <a:pt x="0" y="246888"/>
                </a:lnTo>
                <a:cubicBezTo>
                  <a:pt x="3048" y="381000"/>
                  <a:pt x="3559" y="515194"/>
                  <a:pt x="9144" y="649224"/>
                </a:cubicBezTo>
                <a:cubicBezTo>
                  <a:pt x="9667" y="661780"/>
                  <a:pt x="15655" y="673512"/>
                  <a:pt x="18288" y="685800"/>
                </a:cubicBezTo>
                <a:cubicBezTo>
                  <a:pt x="24801" y="716194"/>
                  <a:pt x="30480" y="746760"/>
                  <a:pt x="36576" y="777240"/>
                </a:cubicBezTo>
                <a:cubicBezTo>
                  <a:pt x="39624" y="792480"/>
                  <a:pt x="38769" y="809059"/>
                  <a:pt x="45720" y="822960"/>
                </a:cubicBezTo>
                <a:cubicBezTo>
                  <a:pt x="132640" y="996801"/>
                  <a:pt x="40631" y="817457"/>
                  <a:pt x="109728" y="941832"/>
                </a:cubicBezTo>
                <a:cubicBezTo>
                  <a:pt x="123649" y="966890"/>
                  <a:pt x="143346" y="1017337"/>
                  <a:pt x="164592" y="1033272"/>
                </a:cubicBezTo>
                <a:cubicBezTo>
                  <a:pt x="284575" y="1123259"/>
                  <a:pt x="138836" y="1019979"/>
                  <a:pt x="228600" y="1069848"/>
                </a:cubicBezTo>
                <a:cubicBezTo>
                  <a:pt x="247813" y="1080522"/>
                  <a:pt x="263805" y="1096594"/>
                  <a:pt x="283464" y="1106424"/>
                </a:cubicBezTo>
                <a:cubicBezTo>
                  <a:pt x="404771" y="1167078"/>
                  <a:pt x="253290" y="1093492"/>
                  <a:pt x="347472" y="1133856"/>
                </a:cubicBezTo>
                <a:cubicBezTo>
                  <a:pt x="360001" y="1139226"/>
                  <a:pt x="371285" y="1147358"/>
                  <a:pt x="384048" y="1152144"/>
                </a:cubicBezTo>
                <a:cubicBezTo>
                  <a:pt x="422821" y="1166684"/>
                  <a:pt x="489719" y="1167569"/>
                  <a:pt x="521208" y="1170432"/>
                </a:cubicBezTo>
                <a:cubicBezTo>
                  <a:pt x="551688" y="1167384"/>
                  <a:pt x="582800" y="1168176"/>
                  <a:pt x="612648" y="1161288"/>
                </a:cubicBezTo>
                <a:cubicBezTo>
                  <a:pt x="640322" y="1154902"/>
                  <a:pt x="642886" y="1134146"/>
                  <a:pt x="658368" y="1115568"/>
                </a:cubicBezTo>
                <a:cubicBezTo>
                  <a:pt x="717040" y="1045162"/>
                  <a:pt x="658682" y="1128812"/>
                  <a:pt x="704088" y="1060704"/>
                </a:cubicBezTo>
                <a:cubicBezTo>
                  <a:pt x="707136" y="1018032"/>
                  <a:pt x="708233" y="975176"/>
                  <a:pt x="713232" y="932688"/>
                </a:cubicBezTo>
                <a:cubicBezTo>
                  <a:pt x="714358" y="923115"/>
                  <a:pt x="720038" y="914607"/>
                  <a:pt x="722376" y="905256"/>
                </a:cubicBezTo>
                <a:cubicBezTo>
                  <a:pt x="729623" y="876267"/>
                  <a:pt x="731277" y="851120"/>
                  <a:pt x="740664" y="822960"/>
                </a:cubicBezTo>
                <a:cubicBezTo>
                  <a:pt x="775097" y="719661"/>
                  <a:pt x="746183" y="828315"/>
                  <a:pt x="768096" y="740664"/>
                </a:cubicBezTo>
                <a:cubicBezTo>
                  <a:pt x="765048" y="688848"/>
                  <a:pt x="766652" y="636547"/>
                  <a:pt x="758952" y="585216"/>
                </a:cubicBezTo>
                <a:cubicBezTo>
                  <a:pt x="757322" y="574348"/>
                  <a:pt x="744993" y="567885"/>
                  <a:pt x="740664" y="557784"/>
                </a:cubicBezTo>
                <a:cubicBezTo>
                  <a:pt x="739148" y="554246"/>
                  <a:pt x="727851" y="500620"/>
                  <a:pt x="722376" y="493776"/>
                </a:cubicBezTo>
                <a:cubicBezTo>
                  <a:pt x="715511" y="485194"/>
                  <a:pt x="704088" y="481584"/>
                  <a:pt x="694944" y="475488"/>
                </a:cubicBezTo>
                <a:cubicBezTo>
                  <a:pt x="684560" y="459912"/>
                  <a:pt x="660566" y="422822"/>
                  <a:pt x="649224" y="411480"/>
                </a:cubicBezTo>
                <a:cubicBezTo>
                  <a:pt x="641453" y="403709"/>
                  <a:pt x="630936" y="399288"/>
                  <a:pt x="621792" y="393192"/>
                </a:cubicBezTo>
                <a:cubicBezTo>
                  <a:pt x="576762" y="325648"/>
                  <a:pt x="598404" y="355912"/>
                  <a:pt x="557784" y="301752"/>
                </a:cubicBezTo>
                <a:cubicBezTo>
                  <a:pt x="544844" y="262931"/>
                  <a:pt x="538577" y="261343"/>
                  <a:pt x="566928" y="210312"/>
                </a:cubicBezTo>
                <a:cubicBezTo>
                  <a:pt x="572265" y="200705"/>
                  <a:pt x="585216" y="198120"/>
                  <a:pt x="594360" y="192024"/>
                </a:cubicBezTo>
                <a:cubicBezTo>
                  <a:pt x="600456" y="182880"/>
                  <a:pt x="610841" y="175432"/>
                  <a:pt x="612648" y="164592"/>
                </a:cubicBezTo>
                <a:cubicBezTo>
                  <a:pt x="614233" y="155085"/>
                  <a:pt x="607815" y="145781"/>
                  <a:pt x="603504" y="137160"/>
                </a:cubicBezTo>
                <a:cubicBezTo>
                  <a:pt x="593229" y="116609"/>
                  <a:pt x="575118" y="96741"/>
                  <a:pt x="557784" y="82296"/>
                </a:cubicBezTo>
                <a:cubicBezTo>
                  <a:pt x="532050" y="60851"/>
                  <a:pt x="509664" y="54264"/>
                  <a:pt x="475488" y="45720"/>
                </a:cubicBezTo>
                <a:cubicBezTo>
                  <a:pt x="463296" y="42672"/>
                  <a:pt x="450679" y="40989"/>
                  <a:pt x="438912" y="36576"/>
                </a:cubicBezTo>
                <a:cubicBezTo>
                  <a:pt x="412395" y="26632"/>
                  <a:pt x="397643" y="15160"/>
                  <a:pt x="374904" y="0"/>
                </a:cubicBezTo>
                <a:cubicBezTo>
                  <a:pt x="234290" y="23436"/>
                  <a:pt x="389782" y="-8007"/>
                  <a:pt x="283464" y="27432"/>
                </a:cubicBezTo>
                <a:cubicBezTo>
                  <a:pt x="268720" y="32347"/>
                  <a:pt x="252738" y="32487"/>
                  <a:pt x="237744" y="36576"/>
                </a:cubicBezTo>
                <a:cubicBezTo>
                  <a:pt x="219146" y="41648"/>
                  <a:pt x="201168" y="48768"/>
                  <a:pt x="182880" y="54864"/>
                </a:cubicBezTo>
                <a:cubicBezTo>
                  <a:pt x="173736" y="57912"/>
                  <a:pt x="164799" y="61670"/>
                  <a:pt x="155448" y="64008"/>
                </a:cubicBezTo>
                <a:cubicBezTo>
                  <a:pt x="109521" y="75490"/>
                  <a:pt x="130794" y="69178"/>
                  <a:pt x="91440" y="82296"/>
                </a:cubicBezTo>
                <a:cubicBezTo>
                  <a:pt x="82296" y="91440"/>
                  <a:pt x="71181" y="98968"/>
                  <a:pt x="64008" y="109728"/>
                </a:cubicBezTo>
                <a:cubicBezTo>
                  <a:pt x="58661" y="117748"/>
                  <a:pt x="60885" y="129634"/>
                  <a:pt x="54864" y="137160"/>
                </a:cubicBezTo>
                <a:cubicBezTo>
                  <a:pt x="47999" y="145742"/>
                  <a:pt x="36576" y="149352"/>
                  <a:pt x="27432" y="155448"/>
                </a:cubicBezTo>
                <a:cubicBezTo>
                  <a:pt x="-4382" y="203169"/>
                  <a:pt x="4572" y="231648"/>
                  <a:pt x="0" y="246888"/>
                </a:cubicBezTo>
                <a:close/>
              </a:path>
            </a:pathLst>
          </a:cu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4FD57C6-AADA-49A0-B33E-D3C8BFAF0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Tool: Pairwise Independent Hash Functions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9EDE65-7E61-40BC-B331-141F85D23CE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887" y="2010942"/>
            <a:ext cx="8159695" cy="141805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F31869E-D44F-490F-8E60-621F858E480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416" y="3749254"/>
            <a:ext cx="4210590" cy="19443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160755E-8410-4DE5-B758-FF6651BC76A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056" y="4451096"/>
            <a:ext cx="791162" cy="2782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2B442B2-87AA-44D8-975A-7DE88F5BDC5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952" y="4816857"/>
            <a:ext cx="772724" cy="303391"/>
          </a:xfrm>
          <a:prstGeom prst="rect">
            <a:avLst/>
          </a:prstGeom>
        </p:spPr>
      </p:pic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3A491D7-AE33-446C-BFA1-186CF48ADED0}"/>
              </a:ext>
            </a:extLst>
          </p:cNvPr>
          <p:cNvCxnSpPr>
            <a:cxnSpLocks/>
            <a:stCxn id="22" idx="6"/>
          </p:cNvCxnSpPr>
          <p:nvPr/>
        </p:nvCxnSpPr>
        <p:spPr>
          <a:xfrm>
            <a:off x="3718052" y="4678036"/>
            <a:ext cx="4144264" cy="396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接点 21">
            <a:extLst>
              <a:ext uri="{FF2B5EF4-FFF2-40B4-BE49-F238E27FC236}">
                <a16:creationId xmlns:a16="http://schemas.microsoft.com/office/drawing/2014/main" id="{7703CB43-47B3-46C6-A3EE-789A3189CED4}"/>
              </a:ext>
            </a:extLst>
          </p:cNvPr>
          <p:cNvSpPr/>
          <p:nvPr/>
        </p:nvSpPr>
        <p:spPr>
          <a:xfrm>
            <a:off x="3615436" y="4626728"/>
            <a:ext cx="102616" cy="1026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38D3DFF-FC8E-44DD-B678-EAD1A977576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734" y="4579979"/>
            <a:ext cx="137448" cy="196114"/>
          </a:xfrm>
          <a:prstGeom prst="rect">
            <a:avLst/>
          </a:prstGeom>
        </p:spPr>
      </p:pic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1F8F3C6C-A8E2-4D29-89B6-4A708D306F7C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3689096" y="5172977"/>
            <a:ext cx="4173220" cy="65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1C812F34-11E1-4842-87B1-67D5607A90C5}"/>
              </a:ext>
            </a:extLst>
          </p:cNvPr>
          <p:cNvSpPr/>
          <p:nvPr/>
        </p:nvSpPr>
        <p:spPr>
          <a:xfrm>
            <a:off x="3586480" y="5121669"/>
            <a:ext cx="102616" cy="1026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4E6524C-DA86-4445-963E-56E545D41C97}"/>
              </a:ext>
            </a:extLst>
          </p:cNvPr>
          <p:cNvCxnSpPr>
            <a:cxnSpLocks/>
            <a:stCxn id="31" idx="6"/>
          </p:cNvCxnSpPr>
          <p:nvPr/>
        </p:nvCxnSpPr>
        <p:spPr>
          <a:xfrm flipV="1">
            <a:off x="3820668" y="5252348"/>
            <a:ext cx="4009646" cy="363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ECED2B99-9753-4007-90A4-30B566CFAB73}"/>
              </a:ext>
            </a:extLst>
          </p:cNvPr>
          <p:cNvSpPr/>
          <p:nvPr/>
        </p:nvSpPr>
        <p:spPr>
          <a:xfrm>
            <a:off x="3718052" y="5564732"/>
            <a:ext cx="102616" cy="1026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BDFD6637-3812-4D55-8686-7E6B728E202A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362" y="6337063"/>
            <a:ext cx="6225371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52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7" grpId="0" animBg="1"/>
      <p:bldP spid="12" grpId="0" animBg="1"/>
      <p:bldP spid="35" grpId="0" animBg="1"/>
      <p:bldP spid="22" grpId="0" animBg="1"/>
      <p:bldP spid="27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ABD4F8-5220-4C00-ADD1-2F4D869E6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Pairwise Independent Hash Functions Construction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85EC05-53D7-4EFF-B834-151089309E7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2210815"/>
            <a:ext cx="9155352" cy="54643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473641E-F347-472F-AE93-AE303504FB6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3277380"/>
            <a:ext cx="9165409" cy="6235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A6A2D99-8F8D-4256-88C5-B032DC94B8B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4422725"/>
            <a:ext cx="4446932" cy="27154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B713881-E667-4876-B680-A85AB651A7A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5216070"/>
            <a:ext cx="2752305" cy="27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5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67B229-24DD-4D9A-AB96-4C6FD08B0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Pairwise Independent Hash Functions Analysis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23DA77-6651-4848-A8C7-31856C5A404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2127581"/>
            <a:ext cx="4177066" cy="27154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F5DD099-1CED-4AF3-8243-C6AB7B10D96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6" y="2836017"/>
            <a:ext cx="4673219" cy="27824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4B90157-5B03-4B74-969E-1B222C85FB6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6" y="3743736"/>
            <a:ext cx="6416457" cy="878324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722F40EC-EA95-4730-82AB-037308416C0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7" y="5012775"/>
            <a:ext cx="9155353" cy="27824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0B32848E-2927-47D0-A6F4-7CFFCD156AF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6" y="5877560"/>
            <a:ext cx="7324953" cy="29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B62FFC-97B9-407B-A2EE-9F1E77DCF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Pairwise Independent Hash Functions Analysis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58415B-917C-4458-985C-610183CA2EF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7" y="3459321"/>
            <a:ext cx="7831163" cy="2732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15D2C32-AF61-4F2D-9710-F3A5E9CAC9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6" y="2363447"/>
            <a:ext cx="4022857" cy="27154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6648027-494F-45AC-A46E-86E2B8DE991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136" y="4556871"/>
            <a:ext cx="2608152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3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85B06-081D-4C38-8007-702155386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Set Lower Bound Protocol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9EEB744-A7F0-4714-BD3D-BA0254C0A25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1" y="2027936"/>
            <a:ext cx="9150325" cy="603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2EB9F3E-B3C9-4E40-B6CC-758381629B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0" y="2968612"/>
            <a:ext cx="9168762" cy="60342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15E6A99-6F96-4562-BB53-3FB5F304C612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074" y="3909288"/>
            <a:ext cx="9165407" cy="62857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3B887ED-152B-45C0-AEAE-3CB70697C94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0" y="4875108"/>
            <a:ext cx="9167086" cy="55314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8A631CF-0F9E-4236-A070-4123F0C2D36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0" y="5765499"/>
            <a:ext cx="9111771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7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84CA9-A114-4E33-9D78-1BC2C7A6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778B7755-34AD-4BA7-915A-220A301A70C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48" y="1881631"/>
            <a:ext cx="7172419" cy="1232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4D6B429-7348-4F27-9045-6BC09E16BB6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1" y="3744369"/>
            <a:ext cx="2217600" cy="24975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E987361-FCE7-4E34-8F14-275BE5349FE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48" y="4624858"/>
            <a:ext cx="2990324" cy="2782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7F889E9-24CE-48C7-861D-7A66D4B5B64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48" y="5533843"/>
            <a:ext cx="6149943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764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84CA9-A114-4E33-9D78-1BC2C7A6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98347E0-49AA-4B91-8A52-70A90383FE6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48" y="1881630"/>
            <a:ext cx="7172419" cy="1232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3F30226-DF88-4671-96E0-114ABD6502E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417" y="3549933"/>
            <a:ext cx="2210895" cy="1944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706D8D5-2329-4DC8-B399-5FA675F5B4B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4" y="4222573"/>
            <a:ext cx="7257905" cy="30506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ABFA302-32E3-439F-88DC-CDB39DE63A6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4" y="5005842"/>
            <a:ext cx="4807314" cy="27657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FEB5F76-CA71-4041-A6FA-DC256240C489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4" y="5760616"/>
            <a:ext cx="5067124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0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84CA9-A114-4E33-9D78-1BC2C7A6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1F1FC1-46D5-4054-BCB0-AA64EC75E7E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4" y="1936975"/>
            <a:ext cx="5759391" cy="3050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381D0B8-C0E6-45D2-91DD-AD18104800A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72" y="2825392"/>
            <a:ext cx="4703390" cy="276572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53FE6804-7EC0-446F-B38B-5CCA183F702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74" y="3685314"/>
            <a:ext cx="9155350" cy="63359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1E2936C-5A0E-43FE-B3B6-D76BFE743EE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321" y="4793198"/>
            <a:ext cx="1585676" cy="30339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F870539D-6462-4355-BE50-2AF03B1A2AC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008" y="751334"/>
            <a:ext cx="1594057" cy="27657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8FCB720A-B0A5-4D4C-A345-4FC4E8E3192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904" y="4793198"/>
            <a:ext cx="1929295" cy="27657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9A59A7-8588-4B65-BDC6-4926F1448408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73" y="5425047"/>
            <a:ext cx="5853257" cy="295009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996B6BE-FA9B-4820-8488-75918D3EAF4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72" y="6050137"/>
            <a:ext cx="7973637" cy="3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1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16C507-7D61-4E83-B98F-28638D28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Interactive Proof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7D2CEB-DF26-4D7E-84F2-600DE5B6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en-US" altLang="zh-CN" dirty="0"/>
              <a:t>Public Coin vs. Private Coin </a:t>
            </a:r>
          </a:p>
          <a:p>
            <a:endParaRPr lang="en-US" altLang="zh-CN" dirty="0"/>
          </a:p>
          <a:p>
            <a:r>
              <a:rPr lang="en-US" altLang="zh-CN" dirty="0"/>
              <a:t>Properties of AM</a:t>
            </a:r>
          </a:p>
          <a:p>
            <a:endParaRPr lang="en-US" altLang="zh-CN" dirty="0"/>
          </a:p>
          <a:p>
            <a:r>
              <a:rPr lang="en-US" altLang="zh-CN" dirty="0"/>
              <a:t>Simulating Private Coin</a:t>
            </a:r>
          </a:p>
        </p:txBody>
      </p:sp>
    </p:spTree>
    <p:extLst>
      <p:ext uri="{BB962C8B-B14F-4D97-AF65-F5344CB8AC3E}">
        <p14:creationId xmlns:p14="http://schemas.microsoft.com/office/powerpoint/2010/main" val="349273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84CA9-A114-4E33-9D78-1BC2C7A6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D6C9957-4D3A-4677-B3B8-C9380767780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360" y="739712"/>
            <a:ext cx="7172419" cy="1232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7ED6323-DAC6-44CE-9D68-279EB6FAB3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016" y="2329688"/>
            <a:ext cx="2438857" cy="251428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A7A4C0A3-3620-40C7-AAA0-AF3A2921DDC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5" y="3084207"/>
            <a:ext cx="7417142" cy="87162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090562B9-849B-4FBC-9989-30518CC6AD4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909" y="4944873"/>
            <a:ext cx="9146969" cy="341942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4820A56E-718F-4FFA-B978-BCF19ABF635A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909" y="5776345"/>
            <a:ext cx="6009142" cy="341943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B5A1FAC5-37A4-46AB-A2D0-9BA48F86999E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11" y="4266156"/>
            <a:ext cx="2274590" cy="19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F352953-E661-4388-81E0-F220D3805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C451C6-E196-4E09-98DF-DD00481DDF4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59" y="1690688"/>
            <a:ext cx="2438857" cy="2514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1D48225-34CC-42A4-A85C-03904FCD678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308" y="2445207"/>
            <a:ext cx="7417142" cy="87162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825E864-9F17-4F82-986F-2B7F0986276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59" y="4277360"/>
            <a:ext cx="9153676" cy="61013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B930676-D6C9-45DF-BB21-824958E06AD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308" y="3541174"/>
            <a:ext cx="4713448" cy="25142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A5CEE2A-08AB-4551-899C-54C8E557C4E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60" y="5370791"/>
            <a:ext cx="6034287" cy="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9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EA912-7CEE-4F3A-BC63-E11F50CA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IP[k] is a subset of AM[k+2]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B6D0F4-A4DF-471A-A42B-6135A5A78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proof is carried out using the set lower bound</a:t>
            </a:r>
          </a:p>
          <a:p>
            <a:endParaRPr lang="en-US" altLang="zh-CN" dirty="0"/>
          </a:p>
          <a:p>
            <a:r>
              <a:rPr lang="en-US" altLang="zh-CN" dirty="0"/>
              <a:t>The key observation is to consider the sample space of the private random coin.</a:t>
            </a:r>
          </a:p>
          <a:p>
            <a:pPr lvl="1"/>
            <a:r>
              <a:rPr lang="en-US" altLang="zh-CN" dirty="0"/>
              <a:t>There is a gap between the completeness probability and soundness error</a:t>
            </a:r>
          </a:p>
          <a:p>
            <a:endParaRPr lang="en-US" altLang="zh-CN" dirty="0"/>
          </a:p>
          <a:p>
            <a:r>
              <a:rPr lang="en-US" altLang="zh-CN" dirty="0"/>
              <a:t>The whole proof is left as an offline reading task.</a:t>
            </a:r>
          </a:p>
          <a:p>
            <a:pPr marL="0" indent="0">
              <a:buNone/>
            </a:pPr>
            <a:r>
              <a:rPr lang="en-US" altLang="zh-CN" dirty="0"/>
              <a:t>http://www.cs.toronto.edu/tss/files/papers/goldwasser-Sipser.pdf</a:t>
            </a:r>
          </a:p>
        </p:txBody>
      </p:sp>
    </p:spTree>
    <p:extLst>
      <p:ext uri="{BB962C8B-B14F-4D97-AF65-F5344CB8AC3E}">
        <p14:creationId xmlns:p14="http://schemas.microsoft.com/office/powerpoint/2010/main" val="359909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D3A92-783A-462A-8CE3-94726FAB3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Recall IP with private coin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AE9EC2-C224-451A-AE50-2AF98506C53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888" y="1920568"/>
            <a:ext cx="9162057" cy="6101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3AF28FC-5C12-463A-B78E-EDD54CDE375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154" y="2835599"/>
            <a:ext cx="6904230" cy="27992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5BCA03C-0554-4DE2-AA6A-090766C791C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154" y="3420421"/>
            <a:ext cx="6548877" cy="2799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1A7121-9926-416E-88FF-E1CDC8AEF22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154" y="4161357"/>
            <a:ext cx="3035577" cy="331886"/>
          </a:xfrm>
          <a:prstGeom prst="rect">
            <a:avLst/>
          </a:prstGeom>
        </p:spPr>
      </p:pic>
      <p:pic>
        <p:nvPicPr>
          <p:cNvPr id="17" name="图片 16" descr="\documentclass{article}&#10;\usepackage{amsmath, amsfonts}&#10;\pagestyle{empty}&#10;\begin{document}&#10;&#10;\begin{itemize}&#10;&#10;\item The verifier’s random bits are private (not seen by the prover)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A5FC4832-1773-496F-9C51-1AEC616FBBF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888" y="5018868"/>
            <a:ext cx="7918324" cy="2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EB53FE-2F29-4AE3-B73C-80BD4EFD4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Definition of AM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45B790-4FA2-4B42-B38F-5994C54A78B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97" y="2064511"/>
            <a:ext cx="9165409" cy="93531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0D98A9D-D173-4F5D-B588-660BE2F7DBB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97" y="3606748"/>
            <a:ext cx="6679618" cy="2514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6E05F57-B219-4ED2-A615-58B16A140E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835" y="4069080"/>
            <a:ext cx="1490117" cy="261573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7325449-96A7-457F-A207-528F7C0FE6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191" y="4080804"/>
            <a:ext cx="2101718" cy="241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09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44E019-3027-4929-96EC-76EF5B4E6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Properties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A15BEC-3DE0-446C-80B7-A58BAF1BC73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840" y="1899920"/>
            <a:ext cx="7284724" cy="2514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E1D7E2B-C546-40D4-A724-21FC2DD9559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840" y="2896616"/>
            <a:ext cx="2138819" cy="2765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5EFC872-C699-4EA5-BB5F-41C2B0102E8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840" y="3918456"/>
            <a:ext cx="6766783" cy="27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4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B21C2-45DA-49A5-89FB-8710F7296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altLang="zh-CN" dirty="0"/>
            </a:br>
            <a:r>
              <a:rPr lang="en-US" altLang="zh-CN" dirty="0"/>
              <a:t>Simulating Private Coin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87E297-B796-498E-9232-51E7FA493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Private coin protocols can simulate public coin but how can we do the reverse?</a:t>
            </a:r>
          </a:p>
          <a:p>
            <a:endParaRPr lang="en-US" altLang="zh-CN" dirty="0"/>
          </a:p>
          <a:p>
            <a:r>
              <a:rPr lang="en-US" altLang="zh-CN" dirty="0"/>
              <a:t>Actually IP[k] is a subset of AM[k+2] (Goldwasser-</a:t>
            </a:r>
            <a:r>
              <a:rPr lang="en-US" altLang="zh-CN" dirty="0" err="1"/>
              <a:t>Sipser</a:t>
            </a:r>
            <a:r>
              <a:rPr lang="en-US" altLang="zh-CN" dirty="0"/>
              <a:t> 87)</a:t>
            </a:r>
          </a:p>
          <a:p>
            <a:endParaRPr lang="en-US" altLang="zh-CN" dirty="0"/>
          </a:p>
          <a:p>
            <a:r>
              <a:rPr lang="en-US" altLang="zh-CN" dirty="0"/>
              <a:t>Start from some example. How about IP for GNI?</a:t>
            </a:r>
          </a:p>
          <a:p>
            <a:endParaRPr lang="en-US" altLang="zh-CN" dirty="0"/>
          </a:p>
          <a:p>
            <a:r>
              <a:rPr lang="en-US" altLang="zh-CN" dirty="0"/>
              <a:t>Recall the protocol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33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C5D33-D1F3-4261-859E-53079EDEF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Non-Isomorphism</a:t>
            </a:r>
            <a:endParaRPr lang="zh-CN" altLang="en-US" dirty="0"/>
          </a:p>
        </p:txBody>
      </p:sp>
      <p:pic>
        <p:nvPicPr>
          <p:cNvPr id="9" name="图片 8" descr="\documentclass{article}&#10;\usepackage{amsmath, amsfonts}&#10;\pagestyle{empty}&#10;\begin{document}&#10;&#10;\begin{itemize}&#10;&#10;\item  Say two graphs $G_1$ and $G_2$ are isomorphic if there is a permutation $\Pi$ of the vertices of&#10;$G_1$ that $\Pi(G_1)= G_2$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869746D9-B830-4575-AF5F-DADB5C70035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1" y="2001521"/>
            <a:ext cx="9182171" cy="600076"/>
          </a:xfrm>
          <a:prstGeom prst="rect">
            <a:avLst/>
          </a:prstGeom>
        </p:spPr>
      </p:pic>
      <p:pic>
        <p:nvPicPr>
          <p:cNvPr id="13" name="图片 12" descr="\documentclass{article}&#10;\usepackage{amsmath, amsfonts}&#10;\pagestyle{empty}&#10;\begin{document}&#10;&#10;\begin{itemize}&#10;&#10;\item Let GNI $= \{\langle G_1 , G_2 \rangle\}$, $G_1$ and $G_2$ are not isomorphic $\}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207FA768-10ED-4727-BA7E-332BF7076D1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1" y="3123628"/>
            <a:ext cx="7125486" cy="279924"/>
          </a:xfrm>
          <a:prstGeom prst="rect">
            <a:avLst/>
          </a:prstGeom>
        </p:spPr>
      </p:pic>
      <p:pic>
        <p:nvPicPr>
          <p:cNvPr id="15" name="图片 14" descr="\documentclass{article}&#10;\usepackage{amsmath, amsfonts}&#10;\pagestyle{empty}&#10;\begin{document}&#10;&#10;\begin{itemize}&#10;&#10;\item GNI $\in$ coNP and not known to be in NP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05B6EB98-B75F-41E2-ABD4-63B34C9B621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1" y="3925583"/>
            <a:ext cx="5258209" cy="20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52F0B-44B6-48AA-A9C2-E834FB920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Non-Isomorphism</a:t>
            </a:r>
            <a:endParaRPr lang="zh-CN" altLang="en-US" dirty="0"/>
          </a:p>
        </p:txBody>
      </p:sp>
      <p:pic>
        <p:nvPicPr>
          <p:cNvPr id="5" name="图片 4" descr="\documentclass{article}&#10;\usepackage{amsmath, amsfonts}&#10;\pagestyle{empty}&#10;\begin{document}&#10;&#10;\begin{itemize}&#10;&#10;\item $V$: pick $i \in\{1, 2\}$ uniformly randomly. Randomly permute the vertices $G_i$ of to get a new&#10;graph $H$. Send $H$ to $P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4BC4B873-DC81-4DC5-842D-BB3B789175A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2052319"/>
            <a:ext cx="9160381" cy="600076"/>
          </a:xfrm>
          <a:prstGeom prst="rect">
            <a:avLst/>
          </a:prstGeom>
        </p:spPr>
      </p:pic>
      <p:pic>
        <p:nvPicPr>
          <p:cNvPr id="7" name="图片 6" descr="\documentclass{article}&#10;\usepackage{amsmath, amsfonts}&#10;\pagestyle{empty}&#10;\begin{document}&#10;&#10;\begin{itemize}&#10;&#10;\item   $P$: identify which of $G_1$ , $G_2$ was used to produce $H$. Send that information $j \in \{1, 2\}$ to $V$.&#10;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CA22DB82-D241-46C9-82E2-607B41E836F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3128962"/>
            <a:ext cx="9150324" cy="600076"/>
          </a:xfrm>
          <a:prstGeom prst="rect">
            <a:avLst/>
          </a:prstGeom>
        </p:spPr>
      </p:pic>
      <p:pic>
        <p:nvPicPr>
          <p:cNvPr id="9" name="图片 8" descr="\documentclass{article}&#10;\usepackage{amsmath, amsfonts}&#10;\pagestyle{empty}&#10;\begin{document}&#10;&#10;\begin{itemize}&#10;&#10;\item   $V$: accept iff $i=j$.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258BA7C-E677-41F0-A8CF-FEE87944726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4205605"/>
            <a:ext cx="2537752" cy="253105"/>
          </a:xfrm>
          <a:prstGeom prst="rect">
            <a:avLst/>
          </a:prstGeom>
        </p:spPr>
      </p:pic>
      <p:pic>
        <p:nvPicPr>
          <p:cNvPr id="11" name="图片 10" descr="\documentclass{article}&#10;\usepackage{amsmath, amsfonts}&#10;\pagestyle{empty}&#10;\begin{document}&#10;&#10;\begin{itemize}&#10;&#10;\item   If $\langle G_1 , G_2 \rangle \in $ GNP then $\exists P $ s.t. $\Pr[accept]=1$. Otherwise $\forall P, \Pr[accept]\leq 1/2 $ (can be&#10;decreased to $1/3$ by repetition).&#10;&#10;&#10;&#10;\end{itemize}&#10;&#10;&#10;\end{document}" title="IguanaTex Bitmap Display">
            <a:extLst>
              <a:ext uri="{FF2B5EF4-FFF2-40B4-BE49-F238E27FC236}">
                <a16:creationId xmlns:a16="http://schemas.microsoft.com/office/drawing/2014/main" id="{5D8D7CC6-EDA7-4768-BACD-AEA4A87C8DD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4935277"/>
            <a:ext cx="9207314" cy="61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0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C18BA6-BF20-4D58-9157-E96A66CF6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AM for GNI 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6C835A-ABAE-4CD9-8CE8-5731EC55908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96" y="1881632"/>
            <a:ext cx="2572952" cy="27657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7582683-9A59-4CD0-96A9-A76BB4E2B66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24" y="2814320"/>
            <a:ext cx="5501257" cy="2514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B7A7627-ED00-4800-8B01-59669F3F791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24" y="3792253"/>
            <a:ext cx="5070475" cy="2782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0295FCD-0ABB-473C-8118-C3A030174C8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24" y="4793505"/>
            <a:ext cx="5434209" cy="126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95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Definition (IP): Say a language $L$ in IP$[k]$    if $\exists$ a poly-time PTM $V$ that  &#10;can have a $k$-round interaction with any function $P: \{0, 1\}^* \rightarrow \{0, 1\}^*$ s.t.&#10;&#10;\end{itemize}&#10;&#10;&#10;\end{document}&#10;"/>
  <p:tag name="IGUANATEXSIZE" val="22"/>
  <p:tag name="IGUANATEXCURSOR" val="162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3027.37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constants $k\geq 2$, we have AM$[k] = $ AM$[2]$ (Babai 88).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107.986"/>
  <p:tag name="LATEXADDIN" val="\documentclass{article}&#10;\usepackage{amsmath, amsfonts}&#10;\pagestyle{empty}&#10;\begin{document}&#10;&#10;\begin{itemize}&#10;&#10;\item  Say two graphs $G_1$ and $G_2$ are isomorphic if there is a permutation $\Pi$ of the vertices of&#10;$G_1$ that $\Pi(G_1)= G_2$&#10;&#10;&#10;\end{itemize}&#10;&#10;&#10;\end{document}"/>
  <p:tag name="IGUANATEXSIZE" val="22"/>
  <p:tag name="IGUANATEXCURSOR" val="23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187.851"/>
  <p:tag name="LATEXADDIN" val="\documentclass{article}&#10;\usepackage{amsmath, amsfonts}&#10;\pagestyle{empty}&#10;\begin{document}&#10;&#10;\begin{itemize}&#10;&#10;\item Let GNI $= \{\langle G_1 , G_2 \rangle\}$, $G_1$ and $G_2$ are not isomorphic $\}$.&#10;&#10;&#10;\end{itemize}&#10;&#10;&#10;\end{document}"/>
  <p:tag name="IGUANATEXSIZE" val="22"/>
  <p:tag name="IGUANATEXCURSOR" val="19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2.98835"/>
  <p:tag name="ORIGINALWIDTH" val="2352.456"/>
  <p:tag name="LATEXADDIN" val="\documentclass{article}&#10;\usepackage{amsmath, amsfonts}&#10;\pagestyle{empty}&#10;\begin{document}&#10;&#10;\begin{itemize}&#10;&#10;\item GNI $\in$ coNP and not known to be in NP&#10;&#10;&#10;\end{itemize}&#10;&#10;&#10;\end{document}"/>
  <p:tag name="IGUANATEXSIZE" val="22"/>
  <p:tag name="IGUANATEXCURSOR" val="123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8.237"/>
  <p:tag name="LATEXADDIN" val="\documentclass{article}&#10;\usepackage{amsmath, amsfonts}&#10;\pagestyle{empty}&#10;\begin{document}&#10;&#10;\begin{itemize}&#10;&#10;\item $V$: pick $i \in\{1, 2\}$ uniformly randomly. Randomly permute the vertices $G_i$ of to get a new&#10;graph $H$. Send $H$ to $P$.&#10;&#10;&#10;\end{itemize}&#10;&#10;&#10;\end{document}"/>
  <p:tag name="IGUANATEXSIZE" val="22"/>
  <p:tag name="IGUANATEXCURSOR" val="24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8.4665"/>
  <p:tag name="ORIGINALWIDTH" val="4093.738"/>
  <p:tag name="LATEXADDIN" val="\documentclass{article}&#10;\usepackage{amsmath, amsfonts}&#10;\pagestyle{empty}&#10;\begin{document}&#10;&#10;\begin{itemize}&#10;&#10;\item   $P$: identify which of $G_1$ , $G_2$ was used to produce $H$. Send that information $j \in \{1, 2\}$ to $V$.&#10;&#10;&#10;&#10;&#10;\end{itemize}&#10;&#10;&#10;\end{document}"/>
  <p:tag name="IGUANATEXSIZE" val="22"/>
  <p:tag name="IGUANATEXCURSOR" val="225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1135.358"/>
  <p:tag name="LATEXADDIN" val="\documentclass{article}&#10;\usepackage{amsmath, amsfonts}&#10;\pagestyle{empty}&#10;\begin{document}&#10;&#10;\begin{itemize}&#10;&#10;\item   $V$: accept iff $i=j$.&#10;&#10;&#10;\end{itemize}&#10;&#10;&#10;\end{document}"/>
  <p:tag name="IGUANATEXSIZE" val="22"/>
  <p:tag name="IGUANATEXCURSOR" val="139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4.4657"/>
  <p:tag name="ORIGINALWIDTH" val="4119.235"/>
  <p:tag name="LATEXADDIN" val="\documentclass{article}&#10;\usepackage{amsmath, amsfonts}&#10;\pagestyle{empty}&#10;\begin{document}&#10;&#10;\begin{itemize}&#10;&#10;\item   If $\langle G_1 , G_2 \rangle \in $ GNP then $\exists P $ s.t. $\Pr[accept]=1$. Otherwise $\forall P, \Pr[accept]\leq 1/2 $ (can be&#10;decreased to $1/3$ by repetition).&#10;&#10;&#10;&#10;\end{itemize}&#10;&#10;&#10;\end{document}"/>
  <p:tag name="IGUANATEXSIZE" val="22"/>
  <p:tag name="IGUANATEXCURSOR" val="240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1151.10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how GNI $\in $ AM$[2]$.&#10;&#10;\end{itemize}&#10;&#10;&#10;\end{document}&#10;"/>
  <p:tag name="IGUANATEXSIZE" val="22"/>
  <p:tag name="IGUANATEXCURSOR" val="147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461.19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Look at GNI in a different but quantitative way&#10;&#10;\end{itemize}&#10;&#10;&#10;\end{document}&#10;"/>
  <p:tag name="IGUANATEXSIZE" val="22"/>
  <p:tag name="IGUANATEXCURSOR" val="149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088.8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$ x \in L \Rightarrow \exists P, \; \Pr[ \mathsf{Out}_V \langle V, P\rangle (x)=1 ] \geq 2/3$ (completeness)&#10;&#10; &#10;&#10;&#10;\end{document}&#10;"/>
  <p:tag name="IGUANATEXSIZE" val="22"/>
  <p:tag name="IGUANATEXCURSOR" val="151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2268.46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onsider $S = \{H: H\cong G_1, \mbox{ or } H \cong G_2 \}$&#10;&#10;\end{itemize}&#10;&#10;&#10;\end{document}&#10;"/>
  <p:tag name="IGUANATEXSIZE" val="22"/>
  <p:tag name="IGUANATEXCURSOR" val="150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7.6791"/>
  <p:tag name="ORIGINALWIDTH" val="2431.19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f both $G_1, G_2$ have $n!$ equivalent graphs, then&#10;\begin{itemize}&#10;\item if $G_1\ncong G_2$, then $|S| = 2n!$&#10;\item if $G_1 \cong G_2$, then $|S| = n!$&#10;\end{itemize}&#10;&#10;\end{itemize}&#10;&#10;&#10;\end{document}&#10;"/>
  <p:tag name="IGUANATEXSIZE" val="22"/>
  <p:tag name="IGUANATEXCURSOR" val="142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89.9513"/>
  <p:tag name="ORIGINALWIDTH" val="3454.0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the general case, define &#10;$$S = \{ (H, \pi): H\cong G_1 \mbox{ or } H\cong G_2 \mbox{ and } \pi\in aut(H) \}$$&#10;&#10;\end{itemize}&#10;&#10;&#10;\end{document}&#10;"/>
  <p:tag name="IGUANATEXSIZE" val="22"/>
  <p:tag name="IGUANATEXCURSOR" val="156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3.1796"/>
  <p:tag name="ORIGINALWIDTH" val="1760.0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again we have&#10;\begin{itemize}&#10;\item if $G_1\ncong G_2$, then $|S| = 2n!$&#10;\item if $G_1 \cong G_2$, then $|S| = n!$&#10;\end{itemize}&#10;&#10;\end{itemize}&#10;&#10;&#10;\end{document}&#10;"/>
  <p:tag name="IGUANATEXSIZE" val="22"/>
  <p:tag name="IGUANATEXCURSOR" val="146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3688.78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How to let the verifier &quot;distinguish&quot; the two cases, $|S|= 2n! $, $|S| = n!$?&#10;&#10;\end{itemize}&#10;&#10;&#10;\end{document}&#10;"/>
  <p:tag name="IGUANATEXSIZE" val="22"/>
  <p:tag name="IGUANATEXCURSOR" val="152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3.2171"/>
  <p:tag name="ORIGINALWIDTH" val="4098.2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uppose a set $S$ is given to both prover and verifier, such that membership in $S$ is easily certifiable.&#10;&#10;\end{itemize}&#10;&#10;&#10;\end{document}&#10;"/>
  <p:tag name="IGUANATEXSIZE" val="22"/>
  <p:tag name="IGUANATEXCURSOR" val="155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9857"/>
  <p:tag name="ORIGINALWIDTH" val="2554.9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.e.  $\forall x \in S$, the prover can give a certificate to it.&#10;&#10;\end{itemize}&#10;&#10;&#10;\end{document}&#10;"/>
  <p:tag name="IGUANATEXSIZE" val="22"/>
  <p:tag name="IGUANATEXCURSOR" val="151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7.7203"/>
  <p:tag name="ORIGINALWIDTH" val="4099.7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set lower bound protocol allows the prover to certify the approximate size of $S$.&#10;&#10;\end{itemize}&#10;&#10;&#10;\end{document}&#10;"/>
  <p:tag name="IGUANATEXSIZE" val="22"/>
  <p:tag name="IGUANATEXCURSOR" val="153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4.4695"/>
  <p:tag name="ORIGINALWIDTH" val="4098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prover can certainly compute $|S|$, but how to setup the verifier so that it will not be fooled?&#10;&#10;\end{itemize}&#10;&#10;&#10;\end{document}&#10;"/>
  <p:tag name="IGUANATEXSIZE" val="22"/>
  <p:tag name="IGUANATEXCURSOR" val="154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634.4207"/>
  <p:tag name="ORIGINALWIDTH" val="3650.54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\begin{definition*}&#10;&#10;Let $\mathcal{H}_{n, k}$ be a collection of functions from $\{0, 1\}^n $ to $\{0, 1\}^k$.&#10;&#10;$\mathcal{H}_{n, k}$ is pairwise independent if $\forall x, x' \in \{0, 1\}^n, \forall y, y'\in \{0, 1\}^k$,&#10;$$\Pr_{h\in \mathcal{H}_{n,k}}\left[ h(x) = y \wedge h(x') = y' \right] = 2^{-2k}.$$&#10;&#10;\end{definition*}&#10;&#10;&#10;\end{document}&#10;"/>
  <p:tag name="IGUANATEXSIZE" val="22"/>
  <p:tag name="IGUANATEXCURSOR" val="15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2929.88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$x \notin L \Rightarrow \forall P, \; \Pr[ \mathsf{Out}_V \langle V, P\rangle(x)=1] \leq 1/3$ (soundness)&#10;&#10;&#10;\end{document}&#10;"/>
  <p:tag name="IGUANATEXSIZE" val="22"/>
  <p:tag name="IGUANATEXCURSOR" val="150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1883.7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Recall: collection of hash functions&#10;&#10;\end{itemize}&#10;&#10;&#10;\end{document}&#10;"/>
  <p:tag name="IGUANATEXSIZE" val="22"/>
  <p:tag name="IGUANATEXCURSOR" val="145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353.955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{0, 1\}^n$&#10;&#10;&#10;\end{document}&#10;"/>
  <p:tag name="IGUANATEXSIZE" val="22"/>
  <p:tag name="IGUANATEXCURSOR" val="14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5.7331"/>
  <p:tag name="ORIGINALWIDTH" val="345.706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{0, 1\}^k$&#10;&#10;\end{document}&#10;"/>
  <p:tag name="IGUANATEXSIZE" val="22"/>
  <p:tag name="IGUANATEXCURSOR" val="143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7.73905"/>
  <p:tag name="ORIGINALWIDTH" val="61.4922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$h$&#10;&#10;&#10;\end{document}&#10;"/>
  <p:tag name="IGUANATEXSIZE" val="22"/>
  <p:tag name="IGUANATEXCURSOR" val="14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785.15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Random hash functions behaves well in many situations&#10;&#10;&#10;\end{document}&#10;"/>
  <p:tag name="IGUANATEXSIZE" val="22"/>
  <p:tag name="IGUANATEXCURSOR" val="147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4.4695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dentify the elements of $\{0, 1\}^n$ with the finite field GF$(2^{n})$ containing $2^n$ elements.&#10;&#10;\end{itemize}&#10;&#10;&#10;\end{document}&#10;"/>
  <p:tag name="IGUANATEXSIZE" val="22"/>
  <p:tag name="IGUANATEXCURSOR" val="154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.9651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onstruct $\mathcal{H}_{n, n} = \{h_{a, b}\}_{a,b\in GF(2^n)}$, where $h_{a, b}: GF(2^n) \rightarrow GF(2^n)$ is such that $h_{a, b}(x) = ax+b.$ &#10;&#10;\end{itemize}&#10;&#10;&#10;\end{document}&#10;"/>
  <p:tag name="IGUANATEXSIZE" val="22"/>
  <p:tag name="IGUANATEXCURSOR" val="159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1.4848"/>
  <p:tag name="ORIGINALWIDTH" val="1989.50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laim: $\mathcal{H}_{n, n}$ is pairwise independent.&#10;&#10;\end{itemize}&#10;&#10;&#10;\end{document}&#10;"/>
  <p:tag name="IGUANATEXSIZE" val="22"/>
  <p:tag name="IGUANATEXCURSOR" val="146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1.4848"/>
  <p:tag name="ORIGINALWIDTH" val="1231.34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How to achieve $\mathcal{H}_{n, k}$?&#10;\end{itemize}&#10;&#10;&#10;\end{document}&#10;"/>
  <p:tag name="IGUANATEXSIZE" val="22"/>
  <p:tag name="IGUANATEXCURSOR" val="148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1.4848"/>
  <p:tag name="ORIGINALWIDTH" val="1868.76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  Claim: $\mathcal{H}_{n, n}$ is pairwise independent.&#10;&#10; &#10;&#10;&#10;\end{document}&#10;"/>
  <p:tag name="IGUANATEXSIZE" val="22"/>
  <p:tag name="IGUANATEXCURSOR" val="148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8.4814"/>
  <p:tag name="ORIGINALWIDTH" val="1358.0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Define IP $= \bigcup_{c\geq 0}$ IP$[n^c]$&#10;&#10;\end{itemize}&#10;&#10;&#10;\end{document}&#10;"/>
  <p:tag name="IGUANATEXSIZE" val="22"/>
  <p:tag name="IGUANATEXCURSOR" val="1487"/>
  <p:tag name="TRANSPARENCY" val="Fals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2090.7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forall x \neq x' \in GF(2^n), y\neq y' \in GF(2^n)$,&#10;&#10;\end{itemize}&#10;&#10;&#10;\end{document}&#10;"/>
  <p:tag name="IGUANATEXSIZE" val="22"/>
  <p:tag name="IGUANATEXCURSOR" val="150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92.9509"/>
  <p:tag name="ORIGINALWIDTH" val="2870.64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h_{a,b}(x) = y $ and $h_{a,b}(x') = y'$ iff &#10;$$a\cdot x + b = y, \:\: a\cdot x' + b = y'.  $$&#10;&#10;\end{itemize}&#10;&#10;&#10;\end{document}&#10;"/>
  <p:tag name="IGUANATEXSIZE" val="22"/>
  <p:tag name="IGUANATEXCURSOR" val="15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equivalently $a = (y-y')/(x-x')$, $b = y - (y-y')/(x-x')x$. \hfill  (*)&#10;&#10;\end{itemize}&#10;&#10;&#10;\end{document}&#10;"/>
  <p:tag name="IGUANATEXSIZE" val="22"/>
  <p:tag name="IGUANATEXCURSOR" val="151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3277.0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a, b$ are uniform random. So (*) happens with probability $2^{-2n}$.&#10;&#10;\end{itemize}&#10;&#10;&#10;\end{document}&#10;"/>
  <p:tag name="IGUANATEXSIZE" val="22"/>
  <p:tag name="IGUANATEXCURSOR" val="151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2.2347"/>
  <p:tag name="ORIGINALWIDTH" val="3503.56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mathcal{H}_{n, k}$ can be achieved by truncating the last $n-k$ bits of the output.&#10;&#10;\end{itemize}&#10;&#10;&#10;\end{document}&#10;"/>
  <p:tag name="IGUANATEXSIZE" val="22"/>
  <p:tag name="IGUANATEXCURSOR" val="145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1.4848"/>
  <p:tag name="ORIGINALWIDTH" val="1799.77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How to achieve $\mathcal{H}_{n, k}$ from $\mathcal{H}_{n, n}$?&#10;&#10;\end{itemize}&#10;&#10;&#10;\end{document}&#10;"/>
  <p:tag name="IGUANATEXSIZE" val="22"/>
  <p:tag name="IGUANATEXCURSOR" val="150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166.85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Why does this work?&#10;&#10;\end{itemize}&#10;&#10;&#10;\end{document}&#10;"/>
  <p:tag name="IGUANATEXSIZE" val="22"/>
  <p:tag name="IGUANATEXCURSOR" val="145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9662"/>
  <p:tag name="ORIGINALWIDTH" val="4093.7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onditions: $S \subseteq \{0, 1\}^m$ is a set such that membership in $S$ can be certified.&#10;Both parties know a number $K$, $ 2^{k-2} &lt; K \leq 2^{k-1} $. &#10;&#10;\end{itemize}&#10;&#10;&#10;\end{document}&#10;"/>
  <p:tag name="IGUANATEXSIZE" val="22"/>
  <p:tag name="IGUANATEXCURSOR" val="159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9.9662"/>
  <p:tag name="ORIGINALWIDTH" val="4101.98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Goal: if $|S| \geq K$, verifier accepts with high probability; if $|S| \leq K/2$, verifier rejects with good probability&#10;&#10;\end{itemize}&#10;&#10;&#10;\end{document}&#10;"/>
  <p:tag name="IGUANATEXSIZE" val="22"/>
  <p:tag name="IGUANATEXCURSOR" val="156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1.2149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V:$ Randomly pick a function $h \in \mathcal{H}_{m, k}$. &#10;Randomly pick  $y\in_R \{0, 1\}^k$. &#10;Send $h, y$ to the prover.&#10;&#10;\end{itemize}&#10;&#10;&#10;\end{document}&#10;"/>
  <p:tag name="IGUANATEXSIZE" val="22"/>
  <p:tag name="IGUANATEXCURSOR" val="152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3542.557"/>
  <p:tag name="LATEXADDIN" val="\documentclass{article}&#10;\usepackage{amsmath, amsfonts}&#10;\pagestyle{empty}&#10;\begin{document}&#10;&#10;\begin{itemize}&#10;&#10;\item The verifier’s random bits are private (not seen by the prover).&#10;&#10;&#10;\end{itemize}&#10;&#10;&#10;\end{document}"/>
  <p:tag name="IGUANATEXSIZE" val="22"/>
  <p:tag name="IGUANATEXCURSOR" val="178"/>
  <p:tag name="TRANSPARENCY" val="True"/>
  <p:tag name="FILENAME" val=""/>
  <p:tag name="LATEXENGINEID" val="0"/>
  <p:tag name="TEMPFOLDER" val="D:\temp\"/>
  <p:tag name="LATEXFORMHEIGHT" val="312"/>
  <p:tag name="LATEXFORMWIDTH" val="384"/>
  <p:tag name="LATEXFORMWRAP" val="True"/>
  <p:tag name="BITMAPVECTOR" val="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47.4691"/>
  <p:tag name="ORIGINALWIDTH" val="4101.2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P$: Try to ind an $x \in S$ such that $h(x) = y$.&#10;Send $x$ to $V$, together with a certificate that $x \in S$.&#10;&#10;&#10;\end{itemize}&#10;&#10;&#10;\end{document}&#10;"/>
  <p:tag name="IGUANATEXSIZE" val="22"/>
  <p:tag name="IGUANATEXCURSOR" val="155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4076.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V$: If $h(x) = y$ and the certificate validates $x\in S$ then accept; otherwise reject.&#10;&#10;\end{itemize}&#10;&#10;&#10;\end{document}&#10;"/>
  <p:tag name="IGUANATEXSIZE" val="22"/>
  <p:tag name="IGUANATEXCURSOR" val="153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1.1811"/>
  <p:tag name="ORIGINALWIDTH" val="3208.8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Claim: Let $S$ be such that $|S| \leq 2^k/2$.&#10;Then for $p = |S|/2^k$,&#10;$$ p\geq \Pr_{h \in_R \mathcal{H}_{m, k}, y\in_R \{0, 1\}^k}\left[ \exists {x\in S}, h(x) = y  \right] \geq \frac{3p}{4}.$$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992.12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upper bound: &#10;&#10;\end{itemize}&#10;&#10;&#10;\end{document}&#10;"/>
  <p:tag name="IGUANATEXSIZE" val="22"/>
  <p:tag name="IGUANATEXCURSOR" val="146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1337.83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any $S$, $|h(S)| \leq |S|$.&#10;&#10;\end{itemize}&#10;&#10;&#10;\end{document}&#10;"/>
  <p:tag name="IGUANATEXSIZE" val="22"/>
  <p:tag name="IGUANATEXCURSOR" val="14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751.40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&#10; So the random $y$ hits $h(S)$ with probability at most $p$&#10;&#10;&#10;\end{itemize}&#10;&#10;&#10;\end{document}&#10;"/>
  <p:tag name="IGUANATEXSIZE" val="22"/>
  <p:tag name="IGUANATEXCURSOR" val="150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1.1811"/>
  <p:tag name="ORIGINALWIDTH" val="3208.8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Claim: Let $S$ be such that $|S| \leq 2^k/2$.&#10;Then for $p = |S|/2^k$,&#10;$$ p\geq \Pr_{h \in_R \mathcal{H}_{m, k}, y\in_R \{0, 1\}^k}\left[ \exists {x\in S}, h(x) = y  \right] \geq \frac{3p}{4}.$$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98914"/>
  <p:tag name="ORIGINALWIDTH" val="989.126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lower bound: &#10;&#10;\end{itemize}&#10;&#10;&#10;\end{document}&#10;"/>
  <p:tag name="IGUANATEXSIZE" val="22"/>
  <p:tag name="IGUANATEXCURSOR" val="145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6.4829"/>
  <p:tag name="ORIGINALWIDTH" val="3247.09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Actually we show $\forall y$, $\Pr_{h\in_R \mathcal{H}_{m,k}}\left[ \exists x\in S, h(x) = y \right] \geq 3p/4.$&#10;&#10;\end{itemize}&#10;&#10;&#10;\end{document}&#10;"/>
  <p:tag name="IGUANATEXSIZE" val="22"/>
  <p:tag name="IGUANATEXCURSOR" val="155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150.731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forall x\in S$, define $E_x$ as the even $h(x) = y$.&#10;&#10;\end{itemize}&#10;&#10;&#10;\end{document}&#10;"/>
  <p:tag name="IGUANATEXSIZE" val="22"/>
  <p:tag name="IGUANATEXCURSOR" val="150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18.4477"/>
  <p:tag name="ORIGINALWIDTH" val="4100.4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every $k$ the complexity class AM$[k]$ is defined as the subset of IP$[k]$ obtained when we restrict the verifier's messages to be random bits, and not allowing it to use any other randombits.&#10;&#10;\end{itemize}&#10;&#10;&#10;\end{document}&#10;"/>
  <p:tag name="IGUANATEXSIZE" val="22"/>
  <p:tag name="IGUANATEXCURSOR" val="164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266.96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So $\Pr\left[ \exists x\in S, h(x) = y\right] = \Pr\left[\vee_{x\in S} E_x\right].$&#10;&#10;\end{itemize}&#10;&#10;&#10;\end{document}&#10;"/>
  <p:tag name="IGUANATEXSIZE" val="22"/>
  <p:tag name="IGUANATEXCURSOR" val="156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6.4829"/>
  <p:tag name="ORIGINALWIDTH" val="2576.67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Claim: $\forall y$, $\Pr_{h\in_R \mathcal{H}_{m,k}}\left[ \exists x\in S, h(x) = y \right] \geq 3p/4.$&#10; &#10;&#10;&#10;\end{document}&#10;"/>
  <p:tag name="IGUANATEXSIZE" val="22"/>
  <p:tag name="IGUANATEXCURSOR" val="153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104.237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  $\Pr\left[ \exists x\in S, h(x) = y\right] = \Pr\left[\vee_{x\in S} E_x\right].$&#10;&#10;\end{itemize}&#10;&#10;&#10;\end{document}&#10;"/>
  <p:tag name="IGUANATEXSIZE" val="22"/>
  <p:tag name="IGUANATEXCURSOR" val="144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83.4646"/>
  <p:tag name="ORIGINALWIDTH" val="4095.98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is is at least $ \Delta= \sum_{x\in S}\Pr[E_x] -  \frac{1}{2}\sum_{x\neq x'\in S}\Pr[E_x \cap E_{x'}]$, by inclusion-exclusion principle.&#10;&#10;\end{itemize}&#10;&#10;&#10;\end{document}&#10;"/>
  <p:tag name="IGUANATEXSIZE" val="22"/>
  <p:tag name="IGUANATEXCURSOR" val="150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5.7331"/>
  <p:tag name="ORIGINALWIDTH" val="709.411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Pr[E_x] = 2^{-k}$&#10;&#10;&#10;\end{document}&#10;"/>
  <p:tag name="IGUANATEXSIZE" val="22"/>
  <p:tag name="IGUANATEXCURSOR" val="144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713.160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E_x: y = h(x)$&#10;&#10;&#10;\end{document}&#10;"/>
  <p:tag name="IGUANATEXSIZE" val="22"/>
  <p:tag name="IGUANATEXCURSOR" val="14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863.142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$\Pr[E_x \cap E_{x'}] = ?$&#10;&#10;&#10;\end{document}&#10;"/>
  <p:tag name="IGUANATEXSIZE" val="22"/>
  <p:tag name="IGUANATEXCURSOR" val="142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1.9835"/>
  <p:tag name="ORIGINALWIDTH" val="2618.67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By pairwise independent hash functions, ? is $2^{-2k}$&#10;&#10;\end{itemize}&#10;&#10;&#10;\end{document}&#10;"/>
  <p:tag name="IGUANATEXSIZE" val="22"/>
  <p:tag name="IGUANATEXCURSOR" val="1489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70.9787"/>
  <p:tag name="ORIGINALWIDTH" val="3567.30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$\Delta \geq |S| 2^{-k} - \frac{|S| (|S|-1)}{2} 2^{-2k} = p(1-\frac{|S|-1}{2^{k+1}}) \geq \frac{3}{4}p$, by $|S| \leq 2^k/2$.&#10;&#10;\end{itemize}&#10;&#10;&#10;\end{document}&#10;"/>
  <p:tag name="IGUANATEXSIZE" val="22"/>
  <p:tag name="IGUANATEXCURSOR" val="1572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1.1811"/>
  <p:tag name="ORIGINALWIDTH" val="3208.84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Claim: Let $S$ be such that $|S| \leq 2^k/2$.&#10;Then for $p = |S|/2^k$,&#10;$$ p\geq \Pr_{h \in_R \mathcal{H}_{m, k}, y\in_R \{0, 1\}^k}\left[ \exists {x\in S}, h(x) = y  \right] \geq \frac{3p}{4}.$$&#10;&#10;&#10;\end{document}&#10;"/>
  <p:tag name="IGUANATEXSIZE" val="22"/>
  <p:tag name="IGUANATEXCURSOR" val="1578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988.37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s a public coin proof, also known as Arthur-Merlin proof&#10;&#10;\end{itemize}&#10;&#10;&#10;\end{document}&#10;"/>
  <p:tag name="IGUANATEXSIZE" val="22"/>
  <p:tag name="IGUANATEXCURSOR" val="145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091.1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The protocol for GNI:&#10;&#10;&#10;\end{document}&#10;"/>
  <p:tag name="IGUANATEXSIZE" val="22"/>
  <p:tag name="IGUANATEXCURSOR" val="14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89.9513"/>
  <p:tag name="ORIGINALWIDTH" val="3318.33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Consists of $t$ iterations of the set lower bound protocol for the set &#10;$$S = \{ (H, \pi): H\cong G_1 \mbox{ or } H\cong G_2 \mbox{ and } \pi\in aut(H) \}.$$&#10; &#10;&#10;\end{document}&#10;"/>
  <p:tag name="IGUANATEXSIZE" val="22"/>
  <p:tag name="IGUANATEXCURSOR" val="158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4092.239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f $G_1 \ncong G_2$, then accepts with probability $\geq\frac{3}{4} \frac{K}{2^k}$, $K = 2n!$, $K \in (2^{k-2}, 2^{k-1}]$.&#10;&#10;\end{itemize}&#10;&#10;&#10;\end{document}&#10;"/>
  <p:tag name="IGUANATEXSIZE" val="22"/>
  <p:tag name="IGUANATEXCURSOR" val="1503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2.9809"/>
  <p:tag name="ORIGINALWIDTH" val="2688.4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If $G_1 \cong G_2$, then accepts with probability  $\leq 0.5 \frac{K}{2^k}$.&#10;&#10;\end{itemize}&#10;&#10;&#10;\end{document}&#10;"/>
  <p:tag name="IGUANATEXSIZE" val="22"/>
  <p:tag name="IGUANATEXCURSOR" val="150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1017.62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For each iteration:&#10;&#10;\end{itemize}&#10;&#10;&#10;\end{document}&#10;"/>
  <p:tag name="IGUANATEXSIZE" val="22"/>
  <p:tag name="IGUANATEXCURSOR" val="1466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1091.11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The protocol for GNI:&#10;&#10;&#10;\end{document}&#10;"/>
  <p:tag name="IGUANATEXSIZE" val="22"/>
  <p:tag name="IGUANATEXCURSOR" val="1444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89.9513"/>
  <p:tag name="ORIGINALWIDTH" val="3318.335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  Consists of $t$ iterations of the set lower bound protocol for the set &#10;$$S = \{ (H, \pi): H\cong G_1 \mbox{ or } H\cong G_2 \mbox{ and } \pi\in aut(H) \}.$$&#10; &#10;&#10;\end{document}&#10;"/>
  <p:tag name="IGUANATEXSIZE" val="22"/>
  <p:tag name="IGUANATEXCURSOR" val="1585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2.9659"/>
  <p:tag name="ORIGINALWIDTH" val="4095.238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When $t$ is large enough, by the Chernoff bound, completeness probability $\geq 2/3$, soundeness error at most $1/3$. &#10;&#10;\end{itemize}&#10;&#10;&#10;\end{document}&#10;"/>
  <p:tag name="IGUANATEXSIZE" val="22"/>
  <p:tag name="IGUANATEXCURSOR" val="1451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108.736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Verifier takes the majority of the $t$ outputs.&#10;&#10;&#10;\end{document}&#10;"/>
  <p:tag name="IGUANATEXSIZE" val="22"/>
  <p:tag name="IGUANATEXCURSOR" val="143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2699.662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Can do $t$ iterations in parallel, so $2$ round is enough.&#10;&#10;\end{itemize}&#10;&#10;&#10;\end{document}&#10;"/>
  <p:tag name="IGUANATEXSIZE" val="22"/>
  <p:tag name="IGUANATEXCURSOR" val="148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2.4859"/>
  <p:tag name="ORIGINALWIDTH" val="3259.093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The prover doesn't see immediately all verifier's random coins.&#10;&#10;\end{itemize}&#10;&#10;&#10;\end{document}&#10;"/>
  <p:tag name="IGUANATEXSIZE" val="22"/>
  <p:tag name="IGUANATEXCURSOR" val="1510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956.8804"/>
  <p:tag name="LATEXADDIN" val="\documentclass{article}&#10;\usepackage{amsmath}&#10;\usepackage{xcolor}&#10;\usepackage{amssymb}&#10;\usepackage{times}&#10;&#10;\usepackage{amsmath,amsfonts,amsthm}&#10;&#10;\newcommand{\supp}{\mathsf{supp}}&#10;\newcommand{\SD}{\mathsf{SD}}&#10;\newcommand{\Ext}{\mathsf{Ext}}&#10;\newcommand{\size}{\mathsf{size}}&#10;\newcommand{\depth}{\mathsf{depth}}&#10;\newcommand{\weight}{\mathsf{weight}}&#10;\newcommand{\myd}{2}&#10;\newcommand{\poly}{\mathsf{poly}}&#10;\newcommand{\Samp}{\mathsf{Samp}}&#10;\newcommand{\coll}{\mathsf{coll}}&#10;\newcommand{\Cond}{\mathsf{Cond}}&#10;\newcommand{\AC}{\mathsf{AC}}&#10;\newcommand{\NC}{\mathsf{NC}}&#10;\newcommand{\NOT}{\mathsf{NOT}}&#10;\newcommand{\AND}{\mathsf{AND}}&#10;\newcommand{\OR}{\mathsf{OR}}&#10;\newcommand{\MAJ}{\mathsf{MAJ}}&#10;\newcommand{\NW}{\mathsf{NW}}&#10;\newcommand{\IW}{\mathsf{IW}}&#10;\newcommand{\eps}{\epsilon}&#10;\newcommand{\bit}{\{0, 1\}}&#10;&#10;\newcommand{\maj}{\mathsf{maj}}&#10;\newcommand{\Match}{\mathsf{Match}}&#10;\newcommand{\dist}{\mathsf{dist}}&#10;\newcommand{\negl}{\mathsf{neg}}&#10;\newcommand{\F}{\mathsf{F}}&#10;&#10;&#10;\newcommand{\Share}{\mathsf{Share}}&#10;\newcommand{\Rec}{\mathsf{Rec}}&#10;\newcommand{\w}{\mathsf{w}}&#10;&#10;\newcommand{\RShare}{\mathsf{RShare}}&#10;\newcommand{\RRec}{\mathsf{RRec}}&#10;&#10;\newcommand{\Enc}{\mathsf{Enc}}&#10;\newcommand{\Dec}{\mathsf{Dec}}&#10;&#10;\newcommand{\mynull}{\mathsf{null}}&#10;&#10;\newtheorem*{lemma*}{Lemma}&#10;\newtheorem*{theorem*}{Theorem}&#10;\newtheorem*{construction*}{Construction}&#10;\newtheorem*{definition*}{Definition}&#10;&#10;&#10;\pagestyle{empty}&#10;\begin{document}&#10;&#10;&#10;\begin{itemize}&#10;&#10;\item AM$[2] = $ BP$\cdot$NP&#10;&#10;\end{itemize}&#10;&#10;&#10;\end{document}&#10;"/>
  <p:tag name="IGUANATEXSIZE" val="22"/>
  <p:tag name="IGUANATEXCURSOR" val="1467"/>
  <p:tag name="TRANSPARENCY" val="True"/>
  <p:tag name="FILENAME" val=""/>
  <p:tag name="LATEXENGINEID" val="0"/>
  <p:tag name="TEMPFOLDER" val="F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2467</TotalTime>
  <Words>209</Words>
  <Application>Microsoft Office PowerPoint</Application>
  <PresentationFormat>宽屏</PresentationFormat>
  <Paragraphs>44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等线</vt:lpstr>
      <vt:lpstr>等线 Light</vt:lpstr>
      <vt:lpstr>Arial</vt:lpstr>
      <vt:lpstr>Office 主题​​</vt:lpstr>
      <vt:lpstr>Interactive Proof Public Coin</vt:lpstr>
      <vt:lpstr>Interactive Proof </vt:lpstr>
      <vt:lpstr>Recall IP with private coin</vt:lpstr>
      <vt:lpstr>Definition of AM</vt:lpstr>
      <vt:lpstr>Properties</vt:lpstr>
      <vt:lpstr> Simulating Private Coin </vt:lpstr>
      <vt:lpstr>Graph Non-Isomorphism</vt:lpstr>
      <vt:lpstr>Graph Non-Isomorphism</vt:lpstr>
      <vt:lpstr>AM for GNI  </vt:lpstr>
      <vt:lpstr>AM for GNI</vt:lpstr>
      <vt:lpstr>Set Lower Bound Protocol</vt:lpstr>
      <vt:lpstr>Tool: Pairwise Independent Hash Functions</vt:lpstr>
      <vt:lpstr>Pairwise Independent Hash Functions Construction</vt:lpstr>
      <vt:lpstr>Pairwise Independent Hash Functions Analysis</vt:lpstr>
      <vt:lpstr>Pairwise Independent Hash Functions Analysis</vt:lpstr>
      <vt:lpstr>The Set Lower Bound Protocol</vt:lpstr>
      <vt:lpstr>Analysis</vt:lpstr>
      <vt:lpstr>Analysis</vt:lpstr>
      <vt:lpstr>Analysis</vt:lpstr>
      <vt:lpstr>Analysis</vt:lpstr>
      <vt:lpstr>Analysis</vt:lpstr>
      <vt:lpstr>IP[k] is a subset of AM[k+2]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Proof</dc:title>
  <dc:creator>Kuan Cheng</dc:creator>
  <cp:lastModifiedBy>ckk</cp:lastModifiedBy>
  <cp:revision>29</cp:revision>
  <dcterms:created xsi:type="dcterms:W3CDTF">2021-06-10T09:24:35Z</dcterms:created>
  <dcterms:modified xsi:type="dcterms:W3CDTF">2022-05-27T07:01:25Z</dcterms:modified>
</cp:coreProperties>
</file>

<file path=docProps/thumbnail.jpeg>
</file>